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8" r:id="rId3"/>
    <p:sldId id="263" r:id="rId4"/>
    <p:sldId id="261" r:id="rId5"/>
    <p:sldId id="260" r:id="rId6"/>
    <p:sldId id="262" r:id="rId7"/>
    <p:sldId id="257" r:id="rId8"/>
    <p:sldId id="264" r:id="rId9"/>
  </p:sldIdLst>
  <p:sldSz cx="15817850" cy="987425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49509E4-9CAA-48BD-B3DF-3A1D0278565F}">
          <p14:sldIdLst>
            <p14:sldId id="256"/>
            <p14:sldId id="258"/>
          </p14:sldIdLst>
        </p14:section>
        <p14:section name="Sección sin título" id="{A9E8C779-2C84-4A38-B541-386EE7D4F0B0}">
          <p14:sldIdLst>
            <p14:sldId id="263"/>
            <p14:sldId id="261"/>
            <p14:sldId id="260"/>
            <p14:sldId id="262"/>
            <p14:sldId id="257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FE00"/>
    <a:srgbClr val="235B2E"/>
    <a:srgbClr val="70F87D"/>
    <a:srgbClr val="0CF222"/>
    <a:srgbClr val="26DA51"/>
    <a:srgbClr val="33DDD5"/>
    <a:srgbClr val="CC99FF"/>
    <a:srgbClr val="A7F83A"/>
    <a:srgbClr val="D7F042"/>
    <a:srgbClr val="5BD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60" d="100"/>
          <a:sy n="60" d="100"/>
        </p:scale>
        <p:origin x="8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Viveros" userId="aecb91a6eb6c2a9c" providerId="LiveId" clId="{59D1ABDC-424B-4540-B3CF-AB340CD6F7F9}"/>
    <pc:docChg chg="undo redo custSel modSld modMainMaster">
      <pc:chgData name="Angel Viveros" userId="aecb91a6eb6c2a9c" providerId="LiveId" clId="{59D1ABDC-424B-4540-B3CF-AB340CD6F7F9}" dt="2019-05-29T22:28:25.468" v="1240" actId="14100"/>
      <pc:docMkLst>
        <pc:docMk/>
      </pc:docMkLst>
      <pc:sldChg chg="addSp modSp mod setBg">
        <pc:chgData name="Angel Viveros" userId="aecb91a6eb6c2a9c" providerId="LiveId" clId="{59D1ABDC-424B-4540-B3CF-AB340CD6F7F9}" dt="2019-05-29T22:19:40.060" v="1140" actId="255"/>
        <pc:sldMkLst>
          <pc:docMk/>
          <pc:sldMk cId="2192501271" sldId="256"/>
        </pc:sldMkLst>
        <pc:spChg chg="mod">
          <ac:chgData name="Angel Viveros" userId="aecb91a6eb6c2a9c" providerId="LiveId" clId="{59D1ABDC-424B-4540-B3CF-AB340CD6F7F9}" dt="2019-05-29T21:55:27.467" v="1016" actId="1076"/>
          <ac:spMkLst>
            <pc:docMk/>
            <pc:sldMk cId="2192501271" sldId="256"/>
            <ac:spMk id="3" creationId="{04EB0841-8C26-46CE-8C22-3AB016902B39}"/>
          </ac:spMkLst>
        </pc:spChg>
        <pc:spChg chg="mod">
          <ac:chgData name="Angel Viveros" userId="aecb91a6eb6c2a9c" providerId="LiveId" clId="{59D1ABDC-424B-4540-B3CF-AB340CD6F7F9}" dt="2019-05-29T21:55:12.235" v="1014" actId="208"/>
          <ac:spMkLst>
            <pc:docMk/>
            <pc:sldMk cId="2192501271" sldId="256"/>
            <ac:spMk id="11" creationId="{AD26425E-0DA3-438B-85B4-588D295C589A}"/>
          </ac:spMkLst>
        </pc:spChg>
        <pc:spChg chg="mod">
          <ac:chgData name="Angel Viveros" userId="aecb91a6eb6c2a9c" providerId="LiveId" clId="{59D1ABDC-424B-4540-B3CF-AB340CD6F7F9}" dt="2019-05-29T21:55:10.070" v="1013" actId="208"/>
          <ac:spMkLst>
            <pc:docMk/>
            <pc:sldMk cId="2192501271" sldId="256"/>
            <ac:spMk id="12" creationId="{6FCE8C92-B5B9-4D85-9837-DA1CF73C2B2A}"/>
          </ac:spMkLst>
        </pc:spChg>
        <pc:spChg chg="mod">
          <ac:chgData name="Angel Viveros" userId="aecb91a6eb6c2a9c" providerId="LiveId" clId="{59D1ABDC-424B-4540-B3CF-AB340CD6F7F9}" dt="2019-05-29T22:19:40.060" v="1140" actId="255"/>
          <ac:spMkLst>
            <pc:docMk/>
            <pc:sldMk cId="2192501271" sldId="256"/>
            <ac:spMk id="16" creationId="{00000000-0000-0000-0000-000000000000}"/>
          </ac:spMkLst>
        </pc:spChg>
        <pc:spChg chg="add mod">
          <ac:chgData name="Angel Viveros" userId="aecb91a6eb6c2a9c" providerId="LiveId" clId="{59D1ABDC-424B-4540-B3CF-AB340CD6F7F9}" dt="2019-05-29T21:50:52.987" v="981" actId="1076"/>
          <ac:spMkLst>
            <pc:docMk/>
            <pc:sldMk cId="2192501271" sldId="256"/>
            <ac:spMk id="19" creationId="{08642F61-C948-4278-80E0-AE77F3CF9C5E}"/>
          </ac:spMkLst>
        </pc:spChg>
        <pc:graphicFrameChg chg="mod">
          <ac:chgData name="Angel Viveros" userId="aecb91a6eb6c2a9c" providerId="LiveId" clId="{59D1ABDC-424B-4540-B3CF-AB340CD6F7F9}" dt="2019-05-29T21:56:56.807" v="1019" actId="207"/>
          <ac:graphicFrameMkLst>
            <pc:docMk/>
            <pc:sldMk cId="2192501271" sldId="256"/>
            <ac:graphicFrameMk id="9" creationId="{00000000-0000-0000-0000-000000000000}"/>
          </ac:graphicFrameMkLst>
        </pc:graphicFrameChg>
        <pc:picChg chg="mod">
          <ac:chgData name="Angel Viveros" userId="aecb91a6eb6c2a9c" providerId="LiveId" clId="{59D1ABDC-424B-4540-B3CF-AB340CD6F7F9}" dt="2019-05-29T21:55:21.297" v="1015" actId="1076"/>
          <ac:picMkLst>
            <pc:docMk/>
            <pc:sldMk cId="2192501271" sldId="256"/>
            <ac:picMk id="4" creationId="{C057EED1-1456-4970-8B55-64F1AA706326}"/>
          </ac:picMkLst>
        </pc:picChg>
        <pc:cxnChg chg="mod">
          <ac:chgData name="Angel Viveros" userId="aecb91a6eb6c2a9c" providerId="LiveId" clId="{59D1ABDC-424B-4540-B3CF-AB340CD6F7F9}" dt="2019-05-29T18:09:43.319" v="215" actId="14100"/>
          <ac:cxnSpMkLst>
            <pc:docMk/>
            <pc:sldMk cId="2192501271" sldId="256"/>
            <ac:cxnSpMk id="13" creationId="{00000000-0000-0000-0000-000000000000}"/>
          </ac:cxnSpMkLst>
        </pc:cxnChg>
        <pc:cxnChg chg="add mod">
          <ac:chgData name="Angel Viveros" userId="aecb91a6eb6c2a9c" providerId="LiveId" clId="{59D1ABDC-424B-4540-B3CF-AB340CD6F7F9}" dt="2019-05-29T18:09:18.677" v="211" actId="14100"/>
          <ac:cxnSpMkLst>
            <pc:docMk/>
            <pc:sldMk cId="2192501271" sldId="256"/>
            <ac:cxnSpMk id="14" creationId="{D36CCBCC-98AA-41A0-980C-BED6E07A7BD9}"/>
          </ac:cxnSpMkLst>
        </pc:cxnChg>
        <pc:cxnChg chg="mod">
          <ac:chgData name="Angel Viveros" userId="aecb91a6eb6c2a9c" providerId="LiveId" clId="{59D1ABDC-424B-4540-B3CF-AB340CD6F7F9}" dt="2019-05-29T18:07:01.798" v="97" actId="1076"/>
          <ac:cxnSpMkLst>
            <pc:docMk/>
            <pc:sldMk cId="2192501271" sldId="256"/>
            <ac:cxnSpMk id="15" creationId="{00000000-0000-0000-0000-000000000000}"/>
          </ac:cxnSpMkLst>
        </pc:cxnChg>
      </pc:sldChg>
      <pc:sldChg chg="addSp delSp modSp">
        <pc:chgData name="Angel Viveros" userId="aecb91a6eb6c2a9c" providerId="LiveId" clId="{59D1ABDC-424B-4540-B3CF-AB340CD6F7F9}" dt="2019-05-29T22:28:25.468" v="1240" actId="14100"/>
        <pc:sldMkLst>
          <pc:docMk/>
          <pc:sldMk cId="1533174699" sldId="257"/>
        </pc:sldMkLst>
        <pc:spChg chg="mod">
          <ac:chgData name="Angel Viveros" userId="aecb91a6eb6c2a9c" providerId="LiveId" clId="{59D1ABDC-424B-4540-B3CF-AB340CD6F7F9}" dt="2019-05-29T21:54:18.222" v="1000" actId="208"/>
          <ac:spMkLst>
            <pc:docMk/>
            <pc:sldMk cId="1533174699" sldId="257"/>
            <ac:spMk id="3" creationId="{E689E338-4BA1-494F-A7D8-D42211A95F26}"/>
          </ac:spMkLst>
        </pc:spChg>
        <pc:spChg chg="mod">
          <ac:chgData name="Angel Viveros" userId="aecb91a6eb6c2a9c" providerId="LiveId" clId="{59D1ABDC-424B-4540-B3CF-AB340CD6F7F9}" dt="2019-05-29T21:28:24.904" v="602" actId="1076"/>
          <ac:spMkLst>
            <pc:docMk/>
            <pc:sldMk cId="1533174699" sldId="257"/>
            <ac:spMk id="4" creationId="{3FFD78F5-5E12-4E08-A25E-1DC2FAF56649}"/>
          </ac:spMkLst>
        </pc:spChg>
        <pc:spChg chg="del mod ord">
          <ac:chgData name="Angel Viveros" userId="aecb91a6eb6c2a9c" providerId="LiveId" clId="{59D1ABDC-424B-4540-B3CF-AB340CD6F7F9}" dt="2019-05-29T21:25:57.781" v="559" actId="478"/>
          <ac:spMkLst>
            <pc:docMk/>
            <pc:sldMk cId="1533174699" sldId="257"/>
            <ac:spMk id="5" creationId="{776C9FCA-2302-4468-B8CD-18D057D03295}"/>
          </ac:spMkLst>
        </pc:spChg>
        <pc:spChg chg="add mod">
          <ac:chgData name="Angel Viveros" userId="aecb91a6eb6c2a9c" providerId="LiveId" clId="{59D1ABDC-424B-4540-B3CF-AB340CD6F7F9}" dt="2019-05-29T22:28:11.983" v="1238" actId="1076"/>
          <ac:spMkLst>
            <pc:docMk/>
            <pc:sldMk cId="1533174699" sldId="257"/>
            <ac:spMk id="7" creationId="{13859DFE-0341-4A3D-AC2F-22E1AD984156}"/>
          </ac:spMkLst>
        </pc:spChg>
        <pc:spChg chg="mod">
          <ac:chgData name="Angel Viveros" userId="aecb91a6eb6c2a9c" providerId="LiveId" clId="{59D1ABDC-424B-4540-B3CF-AB340CD6F7F9}" dt="2019-05-29T21:54:20.717" v="1001" actId="208"/>
          <ac:spMkLst>
            <pc:docMk/>
            <pc:sldMk cId="1533174699" sldId="257"/>
            <ac:spMk id="9" creationId="{BAC21F7C-8CFE-4855-9BDE-B409E8E9E400}"/>
          </ac:spMkLst>
        </pc:spChg>
        <pc:spChg chg="mod">
          <ac:chgData name="Angel Viveros" userId="aecb91a6eb6c2a9c" providerId="LiveId" clId="{59D1ABDC-424B-4540-B3CF-AB340CD6F7F9}" dt="2019-05-29T21:54:22.934" v="1002" actId="208"/>
          <ac:spMkLst>
            <pc:docMk/>
            <pc:sldMk cId="1533174699" sldId="257"/>
            <ac:spMk id="10" creationId="{D35CC1BD-A6E4-4D11-8D44-2EA4428C769A}"/>
          </ac:spMkLst>
        </pc:spChg>
        <pc:spChg chg="mod">
          <ac:chgData name="Angel Viveros" userId="aecb91a6eb6c2a9c" providerId="LiveId" clId="{59D1ABDC-424B-4540-B3CF-AB340CD6F7F9}" dt="2019-05-29T21:54:24.302" v="1003" actId="208"/>
          <ac:spMkLst>
            <pc:docMk/>
            <pc:sldMk cId="1533174699" sldId="257"/>
            <ac:spMk id="13" creationId="{F0332544-E339-4612-85C6-964ADC48EC93}"/>
          </ac:spMkLst>
        </pc:spChg>
        <pc:spChg chg="add del mod">
          <ac:chgData name="Angel Viveros" userId="aecb91a6eb6c2a9c" providerId="LiveId" clId="{59D1ABDC-424B-4540-B3CF-AB340CD6F7F9}" dt="2019-05-29T21:29:33.052" v="632" actId="478"/>
          <ac:spMkLst>
            <pc:docMk/>
            <pc:sldMk cId="1533174699" sldId="257"/>
            <ac:spMk id="14" creationId="{C097670B-FF74-469D-ACAA-3BA51B33ADF6}"/>
          </ac:spMkLst>
        </pc:spChg>
        <pc:spChg chg="add mod">
          <ac:chgData name="Angel Viveros" userId="aecb91a6eb6c2a9c" providerId="LiveId" clId="{59D1ABDC-424B-4540-B3CF-AB340CD6F7F9}" dt="2019-05-29T22:28:15.440" v="1239" actId="1076"/>
          <ac:spMkLst>
            <pc:docMk/>
            <pc:sldMk cId="1533174699" sldId="257"/>
            <ac:spMk id="15" creationId="{E0B19EA4-B7A7-44D4-B980-9CE08BFADAB4}"/>
          </ac:spMkLst>
        </pc:spChg>
        <pc:spChg chg="add mod">
          <ac:chgData name="Angel Viveros" userId="aecb91a6eb6c2a9c" providerId="LiveId" clId="{59D1ABDC-424B-4540-B3CF-AB340CD6F7F9}" dt="2019-05-29T22:25:00.516" v="1230" actId="1076"/>
          <ac:spMkLst>
            <pc:docMk/>
            <pc:sldMk cId="1533174699" sldId="257"/>
            <ac:spMk id="16" creationId="{516654DE-1962-44E3-8A63-135A2B1E85EB}"/>
          </ac:spMkLst>
        </pc:spChg>
        <pc:spChg chg="add del mod ord">
          <ac:chgData name="Angel Viveros" userId="aecb91a6eb6c2a9c" providerId="LiveId" clId="{59D1ABDC-424B-4540-B3CF-AB340CD6F7F9}" dt="2019-05-29T18:19:49.286" v="323" actId="478"/>
          <ac:spMkLst>
            <pc:docMk/>
            <pc:sldMk cId="1533174699" sldId="257"/>
            <ac:spMk id="19" creationId="{11925588-7E14-4CB2-BE3C-0A57C2843815}"/>
          </ac:spMkLst>
        </pc:spChg>
        <pc:picChg chg="add mod">
          <ac:chgData name="Angel Viveros" userId="aecb91a6eb6c2a9c" providerId="LiveId" clId="{59D1ABDC-424B-4540-B3CF-AB340CD6F7F9}" dt="2019-05-29T21:30:55.847" v="662" actId="14100"/>
          <ac:picMkLst>
            <pc:docMk/>
            <pc:sldMk cId="1533174699" sldId="257"/>
            <ac:picMk id="2" creationId="{E22A648B-7951-460D-9879-B3B42DAA1286}"/>
          </ac:picMkLst>
        </pc:picChg>
        <pc:picChg chg="mod">
          <ac:chgData name="Angel Viveros" userId="aecb91a6eb6c2a9c" providerId="LiveId" clId="{59D1ABDC-424B-4540-B3CF-AB340CD6F7F9}" dt="2019-05-29T21:28:18.103" v="600" actId="14100"/>
          <ac:picMkLst>
            <pc:docMk/>
            <pc:sldMk cId="1533174699" sldId="257"/>
            <ac:picMk id="6" creationId="{E270DAAC-68C8-4823-823F-8F6154D9AB1F}"/>
          </ac:picMkLst>
        </pc:picChg>
        <pc:picChg chg="mod">
          <ac:chgData name="Angel Viveros" userId="aecb91a6eb6c2a9c" providerId="LiveId" clId="{59D1ABDC-424B-4540-B3CF-AB340CD6F7F9}" dt="2019-05-29T22:28:25.468" v="1240" actId="14100"/>
          <ac:picMkLst>
            <pc:docMk/>
            <pc:sldMk cId="1533174699" sldId="257"/>
            <ac:picMk id="8" creationId="{623C90E9-8E7D-4A82-9E41-5CF9C4F08FDC}"/>
          </ac:picMkLst>
        </pc:picChg>
        <pc:picChg chg="add del mod">
          <ac:chgData name="Angel Viveros" userId="aecb91a6eb6c2a9c" providerId="LiveId" clId="{59D1ABDC-424B-4540-B3CF-AB340CD6F7F9}" dt="2019-05-29T22:25:03.868" v="1231" actId="1076"/>
          <ac:picMkLst>
            <pc:docMk/>
            <pc:sldMk cId="1533174699" sldId="257"/>
            <ac:picMk id="11" creationId="{54269305-B956-48BA-98EF-57CB010A672A}"/>
          </ac:picMkLst>
        </pc:picChg>
        <pc:picChg chg="del mod">
          <ac:chgData name="Angel Viveros" userId="aecb91a6eb6c2a9c" providerId="LiveId" clId="{59D1ABDC-424B-4540-B3CF-AB340CD6F7F9}" dt="2019-05-29T18:15:13.183" v="275" actId="478"/>
          <ac:picMkLst>
            <pc:docMk/>
            <pc:sldMk cId="1533174699" sldId="257"/>
            <ac:picMk id="12" creationId="{2D5A88A1-A265-46CB-BC1A-B25A6C24DB6A}"/>
          </ac:picMkLst>
        </pc:picChg>
        <pc:cxnChg chg="add del mod">
          <ac:chgData name="Angel Viveros" userId="aecb91a6eb6c2a9c" providerId="LiveId" clId="{59D1ABDC-424B-4540-B3CF-AB340CD6F7F9}" dt="2019-05-29T18:19:07.511" v="319" actId="478"/>
          <ac:cxnSpMkLst>
            <pc:docMk/>
            <pc:sldMk cId="1533174699" sldId="257"/>
            <ac:cxnSpMk id="7" creationId="{C5FD34E8-195D-4E87-8FC8-6446D3F5728F}"/>
          </ac:cxnSpMkLst>
        </pc:cxnChg>
        <pc:cxnChg chg="add del mod">
          <ac:chgData name="Angel Viveros" userId="aecb91a6eb6c2a9c" providerId="LiveId" clId="{59D1ABDC-424B-4540-B3CF-AB340CD6F7F9}" dt="2019-05-29T18:18:44.574" v="312" actId="478"/>
          <ac:cxnSpMkLst>
            <pc:docMk/>
            <pc:sldMk cId="1533174699" sldId="257"/>
            <ac:cxnSpMk id="15" creationId="{CEC7C099-84F5-4AB1-B246-D83CA21EB504}"/>
          </ac:cxnSpMkLst>
        </pc:cxnChg>
      </pc:sldChg>
      <pc:sldChg chg="addSp delSp modSp">
        <pc:chgData name="Angel Viveros" userId="aecb91a6eb6c2a9c" providerId="LiveId" clId="{59D1ABDC-424B-4540-B3CF-AB340CD6F7F9}" dt="2019-05-29T22:10:40.623" v="1107" actId="14100"/>
        <pc:sldMkLst>
          <pc:docMk/>
          <pc:sldMk cId="1206647917" sldId="258"/>
        </pc:sldMkLst>
        <pc:spChg chg="add mod">
          <ac:chgData name="Angel Viveros" userId="aecb91a6eb6c2a9c" providerId="LiveId" clId="{59D1ABDC-424B-4540-B3CF-AB340CD6F7F9}" dt="2019-05-29T22:10:40.623" v="1107" actId="14100"/>
          <ac:spMkLst>
            <pc:docMk/>
            <pc:sldMk cId="1206647917" sldId="258"/>
            <ac:spMk id="2" creationId="{30F40620-237F-4380-95F1-526C99EE2123}"/>
          </ac:spMkLst>
        </pc:spChg>
        <pc:spChg chg="del mod">
          <ac:chgData name="Angel Viveros" userId="aecb91a6eb6c2a9c" providerId="LiveId" clId="{59D1ABDC-424B-4540-B3CF-AB340CD6F7F9}" dt="2019-05-29T22:01:49.512" v="1032" actId="478"/>
          <ac:spMkLst>
            <pc:docMk/>
            <pc:sldMk cId="1206647917" sldId="258"/>
            <ac:spMk id="3" creationId="{B674500F-5525-4E28-8755-B277DE4C5DDB}"/>
          </ac:spMkLst>
        </pc:spChg>
        <pc:spChg chg="add mod">
          <ac:chgData name="Angel Viveros" userId="aecb91a6eb6c2a9c" providerId="LiveId" clId="{59D1ABDC-424B-4540-B3CF-AB340CD6F7F9}" dt="2019-05-29T22:10:36.106" v="1105" actId="1076"/>
          <ac:spMkLst>
            <pc:docMk/>
            <pc:sldMk cId="1206647917" sldId="258"/>
            <ac:spMk id="4" creationId="{0A41265B-8DB6-4F82-85C3-9ED560997346}"/>
          </ac:spMkLst>
        </pc:spChg>
        <pc:spChg chg="mod">
          <ac:chgData name="Angel Viveros" userId="aecb91a6eb6c2a9c" providerId="LiveId" clId="{59D1ABDC-424B-4540-B3CF-AB340CD6F7F9}" dt="2019-05-29T21:49:53.321" v="937" actId="14100"/>
          <ac:spMkLst>
            <pc:docMk/>
            <pc:sldMk cId="1206647917" sldId="258"/>
            <ac:spMk id="6" creationId="{B674500F-5525-4E28-8755-B277DE4C5DDB}"/>
          </ac:spMkLst>
        </pc:spChg>
        <pc:spChg chg="mod">
          <ac:chgData name="Angel Viveros" userId="aecb91a6eb6c2a9c" providerId="LiveId" clId="{59D1ABDC-424B-4540-B3CF-AB340CD6F7F9}" dt="2019-05-29T21:55:02.083" v="1012" actId="208"/>
          <ac:spMkLst>
            <pc:docMk/>
            <pc:sldMk cId="1206647917" sldId="258"/>
            <ac:spMk id="7" creationId="{70CE54F4-D296-4378-B462-A08E31A83B36}"/>
          </ac:spMkLst>
        </pc:spChg>
        <pc:spChg chg="add">
          <ac:chgData name="Angel Viveros" userId="aecb91a6eb6c2a9c" providerId="LiveId" clId="{59D1ABDC-424B-4540-B3CF-AB340CD6F7F9}" dt="2019-05-29T22:01:39.155" v="1029"/>
          <ac:spMkLst>
            <pc:docMk/>
            <pc:sldMk cId="1206647917" sldId="258"/>
            <ac:spMk id="8" creationId="{90531C75-AE40-4A3B-A5C0-12A0FF0B8DD8}"/>
          </ac:spMkLst>
        </pc:spChg>
        <pc:spChg chg="add mod">
          <ac:chgData name="Angel Viveros" userId="aecb91a6eb6c2a9c" providerId="LiveId" clId="{59D1ABDC-424B-4540-B3CF-AB340CD6F7F9}" dt="2019-05-29T22:10:04.851" v="1101" actId="1076"/>
          <ac:spMkLst>
            <pc:docMk/>
            <pc:sldMk cId="1206647917" sldId="258"/>
            <ac:spMk id="9" creationId="{395C1765-AF42-41C3-A921-9A98BB545D0D}"/>
          </ac:spMkLst>
        </pc:spChg>
        <pc:spChg chg="mod">
          <ac:chgData name="Angel Viveros" userId="aecb91a6eb6c2a9c" providerId="LiveId" clId="{59D1ABDC-424B-4540-B3CF-AB340CD6F7F9}" dt="2019-05-29T22:10:13.276" v="1103" actId="1076"/>
          <ac:spMkLst>
            <pc:docMk/>
            <pc:sldMk cId="1206647917" sldId="258"/>
            <ac:spMk id="10" creationId="{3611377E-4180-493C-87C2-40ECBBBC5EF1}"/>
          </ac:spMkLst>
        </pc:spChg>
        <pc:spChg chg="add mod">
          <ac:chgData name="Angel Viveros" userId="aecb91a6eb6c2a9c" providerId="LiveId" clId="{59D1ABDC-424B-4540-B3CF-AB340CD6F7F9}" dt="2019-05-29T22:10:31.171" v="1104" actId="1076"/>
          <ac:spMkLst>
            <pc:docMk/>
            <pc:sldMk cId="1206647917" sldId="258"/>
            <ac:spMk id="11" creationId="{7AA0320B-4521-4940-A9F3-DBE8DF7BE4A0}"/>
          </ac:spMkLst>
        </pc:spChg>
        <pc:spChg chg="add del mod">
          <ac:chgData name="Angel Viveros" userId="aecb91a6eb6c2a9c" providerId="LiveId" clId="{59D1ABDC-424B-4540-B3CF-AB340CD6F7F9}" dt="2019-05-29T22:01:53.360" v="1033" actId="478"/>
          <ac:spMkLst>
            <pc:docMk/>
            <pc:sldMk cId="1206647917" sldId="258"/>
            <ac:spMk id="13" creationId="{8BECA0A3-8627-4A77-9435-C19DB7721641}"/>
          </ac:spMkLst>
        </pc:spChg>
      </pc:sldChg>
      <pc:sldChg chg="addSp delSp modSp">
        <pc:chgData name="Angel Viveros" userId="aecb91a6eb6c2a9c" providerId="LiveId" clId="{59D1ABDC-424B-4540-B3CF-AB340CD6F7F9}" dt="2019-05-29T21:54:45.115" v="1008" actId="208"/>
        <pc:sldMkLst>
          <pc:docMk/>
          <pc:sldMk cId="4105909513" sldId="260"/>
        </pc:sldMkLst>
        <pc:spChg chg="mod">
          <ac:chgData name="Angel Viveros" userId="aecb91a6eb6c2a9c" providerId="LiveId" clId="{59D1ABDC-424B-4540-B3CF-AB340CD6F7F9}" dt="2019-05-29T21:47:58.272" v="911" actId="14100"/>
          <ac:spMkLst>
            <pc:docMk/>
            <pc:sldMk cId="4105909513" sldId="260"/>
            <ac:spMk id="3" creationId="{00000000-0000-0000-0000-000000000000}"/>
          </ac:spMkLst>
        </pc:spChg>
        <pc:spChg chg="mod">
          <ac:chgData name="Angel Viveros" userId="aecb91a6eb6c2a9c" providerId="LiveId" clId="{59D1ABDC-424B-4540-B3CF-AB340CD6F7F9}" dt="2019-05-29T21:54:45.115" v="1008" actId="208"/>
          <ac:spMkLst>
            <pc:docMk/>
            <pc:sldMk cId="4105909513" sldId="260"/>
            <ac:spMk id="4" creationId="{FE8B7DD4-25B0-449F-A15C-E8DB85002AD1}"/>
          </ac:spMkLst>
        </pc:spChg>
        <pc:spChg chg="del">
          <ac:chgData name="Angel Viveros" userId="aecb91a6eb6c2a9c" providerId="LiveId" clId="{59D1ABDC-424B-4540-B3CF-AB340CD6F7F9}" dt="2019-05-29T21:47:41.559" v="906" actId="478"/>
          <ac:spMkLst>
            <pc:docMk/>
            <pc:sldMk cId="4105909513" sldId="260"/>
            <ac:spMk id="5" creationId="{7D6296C4-A3DC-41EE-865D-A19F05AA234B}"/>
          </ac:spMkLst>
        </pc:spChg>
        <pc:spChg chg="mod">
          <ac:chgData name="Angel Viveros" userId="aecb91a6eb6c2a9c" providerId="LiveId" clId="{59D1ABDC-424B-4540-B3CF-AB340CD6F7F9}" dt="2019-05-29T21:44:58.219" v="862" actId="255"/>
          <ac:spMkLst>
            <pc:docMk/>
            <pc:sldMk cId="4105909513" sldId="260"/>
            <ac:spMk id="9" creationId="{6D1226CD-DA52-4AD9-9938-DFCF877464E7}"/>
          </ac:spMkLst>
        </pc:spChg>
        <pc:spChg chg="mod">
          <ac:chgData name="Angel Viveros" userId="aecb91a6eb6c2a9c" providerId="LiveId" clId="{59D1ABDC-424B-4540-B3CF-AB340CD6F7F9}" dt="2019-05-29T21:46:24.961" v="886" actId="14100"/>
          <ac:spMkLst>
            <pc:docMk/>
            <pc:sldMk cId="4105909513" sldId="260"/>
            <ac:spMk id="15" creationId="{00000000-0000-0000-0000-000000000000}"/>
          </ac:spMkLst>
        </pc:spChg>
        <pc:spChg chg="mod">
          <ac:chgData name="Angel Viveros" userId="aecb91a6eb6c2a9c" providerId="LiveId" clId="{59D1ABDC-424B-4540-B3CF-AB340CD6F7F9}" dt="2019-05-29T21:45:05.829" v="867" actId="255"/>
          <ac:spMkLst>
            <pc:docMk/>
            <pc:sldMk cId="4105909513" sldId="260"/>
            <ac:spMk id="16" creationId="{6D1226CD-DA52-4AD9-9938-DFCF877464E7}"/>
          </ac:spMkLst>
        </pc:spChg>
        <pc:spChg chg="mod">
          <ac:chgData name="Angel Viveros" userId="aecb91a6eb6c2a9c" providerId="LiveId" clId="{59D1ABDC-424B-4540-B3CF-AB340CD6F7F9}" dt="2019-05-29T21:47:18.931" v="902" actId="1076"/>
          <ac:spMkLst>
            <pc:docMk/>
            <pc:sldMk cId="4105909513" sldId="260"/>
            <ac:spMk id="18" creationId="{6D1226CD-DA52-4AD9-9938-DFCF877464E7}"/>
          </ac:spMkLst>
        </pc:spChg>
        <pc:spChg chg="mod">
          <ac:chgData name="Angel Viveros" userId="aecb91a6eb6c2a9c" providerId="LiveId" clId="{59D1ABDC-424B-4540-B3CF-AB340CD6F7F9}" dt="2019-05-29T21:48:36.717" v="920" actId="14100"/>
          <ac:spMkLst>
            <pc:docMk/>
            <pc:sldMk cId="4105909513" sldId="260"/>
            <ac:spMk id="19" creationId="{00000000-0000-0000-0000-000000000000}"/>
          </ac:spMkLst>
        </pc:spChg>
        <pc:spChg chg="add del mod">
          <ac:chgData name="Angel Viveros" userId="aecb91a6eb6c2a9c" providerId="LiveId" clId="{59D1ABDC-424B-4540-B3CF-AB340CD6F7F9}" dt="2019-05-29T21:48:21.137" v="915" actId="478"/>
          <ac:spMkLst>
            <pc:docMk/>
            <pc:sldMk cId="4105909513" sldId="260"/>
            <ac:spMk id="25" creationId="{727C5BC3-00EF-4861-8357-C41A62DB7BE0}"/>
          </ac:spMkLst>
        </pc:spChg>
        <pc:spChg chg="mod">
          <ac:chgData name="Angel Viveros" userId="aecb91a6eb6c2a9c" providerId="LiveId" clId="{59D1ABDC-424B-4540-B3CF-AB340CD6F7F9}" dt="2019-05-29T21:48:52.006" v="924" actId="14100"/>
          <ac:spMkLst>
            <pc:docMk/>
            <pc:sldMk cId="4105909513" sldId="260"/>
            <ac:spMk id="26" creationId="{C3A2CDC6-CC82-4E27-A1CA-75CE9D4430D0}"/>
          </ac:spMkLst>
        </pc:spChg>
        <pc:spChg chg="mod">
          <ac:chgData name="Angel Viveros" userId="aecb91a6eb6c2a9c" providerId="LiveId" clId="{59D1ABDC-424B-4540-B3CF-AB340CD6F7F9}" dt="2019-05-29T21:49:05.248" v="928" actId="14100"/>
          <ac:spMkLst>
            <pc:docMk/>
            <pc:sldMk cId="4105909513" sldId="260"/>
            <ac:spMk id="27" creationId="{6A0DFC26-39CA-4A9E-A95B-5C1DD14631CF}"/>
          </ac:spMkLst>
        </pc:spChg>
        <pc:spChg chg="del mod">
          <ac:chgData name="Angel Viveros" userId="aecb91a6eb6c2a9c" providerId="LiveId" clId="{59D1ABDC-424B-4540-B3CF-AB340CD6F7F9}" dt="2019-05-29T21:43:49.219" v="852" actId="478"/>
          <ac:spMkLst>
            <pc:docMk/>
            <pc:sldMk cId="4105909513" sldId="260"/>
            <ac:spMk id="28" creationId="{FF211C0F-AB77-4305-9761-B3DF23A39D58}"/>
          </ac:spMkLst>
        </pc:spChg>
        <pc:spChg chg="mod">
          <ac:chgData name="Angel Viveros" userId="aecb91a6eb6c2a9c" providerId="LiveId" clId="{59D1ABDC-424B-4540-B3CF-AB340CD6F7F9}" dt="2019-05-29T21:54:37.596" v="1006" actId="208"/>
          <ac:spMkLst>
            <pc:docMk/>
            <pc:sldMk cId="4105909513" sldId="260"/>
            <ac:spMk id="29" creationId="{10AE2185-BAC0-434A-882B-034369E942A7}"/>
          </ac:spMkLst>
        </pc:spChg>
        <pc:spChg chg="add mod">
          <ac:chgData name="Angel Viveros" userId="aecb91a6eb6c2a9c" providerId="LiveId" clId="{59D1ABDC-424B-4540-B3CF-AB340CD6F7F9}" dt="2019-05-29T21:48:03.826" v="912" actId="1076"/>
          <ac:spMkLst>
            <pc:docMk/>
            <pc:sldMk cId="4105909513" sldId="260"/>
            <ac:spMk id="30" creationId="{82505467-5347-4F08-B97F-584CAC0345FD}"/>
          </ac:spMkLst>
        </pc:spChg>
        <pc:spChg chg="add mod">
          <ac:chgData name="Angel Viveros" userId="aecb91a6eb6c2a9c" providerId="LiveId" clId="{59D1ABDC-424B-4540-B3CF-AB340CD6F7F9}" dt="2019-05-29T21:48:42.045" v="921" actId="1076"/>
          <ac:spMkLst>
            <pc:docMk/>
            <pc:sldMk cId="4105909513" sldId="260"/>
            <ac:spMk id="31" creationId="{27A3D99C-20D4-45DD-A182-CECCD6A5512C}"/>
          </ac:spMkLst>
        </pc:spChg>
        <pc:picChg chg="mod">
          <ac:chgData name="Angel Viveros" userId="aecb91a6eb6c2a9c" providerId="LiveId" clId="{59D1ABDC-424B-4540-B3CF-AB340CD6F7F9}" dt="2019-05-29T21:47:00.176" v="896" actId="1076"/>
          <ac:picMkLst>
            <pc:docMk/>
            <pc:sldMk cId="4105909513" sldId="260"/>
            <ac:picMk id="7" creationId="{00000000-0000-0000-0000-000000000000}"/>
          </ac:picMkLst>
        </pc:picChg>
        <pc:picChg chg="mod">
          <ac:chgData name="Angel Viveros" userId="aecb91a6eb6c2a9c" providerId="LiveId" clId="{59D1ABDC-424B-4540-B3CF-AB340CD6F7F9}" dt="2019-05-29T21:49:12.883" v="930" actId="1076"/>
          <ac:picMkLst>
            <pc:docMk/>
            <pc:sldMk cId="4105909513" sldId="260"/>
            <ac:picMk id="20" creationId="{12FB4B09-2F45-4207-92A0-14AEB4BF3558}"/>
          </ac:picMkLst>
        </pc:picChg>
        <pc:picChg chg="mod">
          <ac:chgData name="Angel Viveros" userId="aecb91a6eb6c2a9c" providerId="LiveId" clId="{59D1ABDC-424B-4540-B3CF-AB340CD6F7F9}" dt="2019-05-29T21:49:19.101" v="932" actId="1076"/>
          <ac:picMkLst>
            <pc:docMk/>
            <pc:sldMk cId="4105909513" sldId="260"/>
            <ac:picMk id="21" creationId="{4A191A1D-6F8D-4848-834F-9AA8D62FC5B1}"/>
          </ac:picMkLst>
        </pc:picChg>
        <pc:picChg chg="mod">
          <ac:chgData name="Angel Viveros" userId="aecb91a6eb6c2a9c" providerId="LiveId" clId="{59D1ABDC-424B-4540-B3CF-AB340CD6F7F9}" dt="2019-05-29T21:47:51.094" v="908" actId="1076"/>
          <ac:picMkLst>
            <pc:docMk/>
            <pc:sldMk cId="4105909513" sldId="260"/>
            <ac:picMk id="22" creationId="{00000000-0000-0000-0000-000000000000}"/>
          </ac:picMkLst>
        </pc:picChg>
        <pc:picChg chg="mod">
          <ac:chgData name="Angel Viveros" userId="aecb91a6eb6c2a9c" providerId="LiveId" clId="{59D1ABDC-424B-4540-B3CF-AB340CD6F7F9}" dt="2019-05-29T21:47:54.955" v="910" actId="1076"/>
          <ac:picMkLst>
            <pc:docMk/>
            <pc:sldMk cId="4105909513" sldId="260"/>
            <ac:picMk id="23" creationId="{00000000-0000-0000-0000-000000000000}"/>
          </ac:picMkLst>
        </pc:picChg>
        <pc:picChg chg="mod">
          <ac:chgData name="Angel Viveros" userId="aecb91a6eb6c2a9c" providerId="LiveId" clId="{59D1ABDC-424B-4540-B3CF-AB340CD6F7F9}" dt="2019-05-29T21:48:11.510" v="913" actId="1076"/>
          <ac:picMkLst>
            <pc:docMk/>
            <pc:sldMk cId="4105909513" sldId="260"/>
            <ac:picMk id="24" creationId="{00000000-0000-0000-0000-000000000000}"/>
          </ac:picMkLst>
        </pc:picChg>
        <pc:cxnChg chg="mod">
          <ac:chgData name="Angel Viveros" userId="aecb91a6eb6c2a9c" providerId="LiveId" clId="{59D1ABDC-424B-4540-B3CF-AB340CD6F7F9}" dt="2019-05-29T21:48:56.384" v="925" actId="14100"/>
          <ac:cxnSpMkLst>
            <pc:docMk/>
            <pc:sldMk cId="4105909513" sldId="260"/>
            <ac:cxnSpMk id="8" creationId="{2E1D88B1-F448-4072-8641-8B501C74347D}"/>
          </ac:cxnSpMkLst>
        </pc:cxnChg>
      </pc:sldChg>
      <pc:sldChg chg="addSp delSp modSp">
        <pc:chgData name="Angel Viveros" userId="aecb91a6eb6c2a9c" providerId="LiveId" clId="{59D1ABDC-424B-4540-B3CF-AB340CD6F7F9}" dt="2019-05-29T22:24:17.673" v="1195" actId="20577"/>
        <pc:sldMkLst>
          <pc:docMk/>
          <pc:sldMk cId="181993603" sldId="261"/>
        </pc:sldMkLst>
        <pc:spChg chg="add mod">
          <ac:chgData name="Angel Viveros" userId="aecb91a6eb6c2a9c" providerId="LiveId" clId="{59D1ABDC-424B-4540-B3CF-AB340CD6F7F9}" dt="2019-05-29T22:24:17.673" v="1195" actId="20577"/>
          <ac:spMkLst>
            <pc:docMk/>
            <pc:sldMk cId="181993603" sldId="261"/>
            <ac:spMk id="2" creationId="{363DA9B8-7594-4BD5-8194-ACA8DC8796AE}"/>
          </ac:spMkLst>
        </pc:spChg>
        <pc:spChg chg="mod">
          <ac:chgData name="Angel Viveros" userId="aecb91a6eb6c2a9c" providerId="LiveId" clId="{59D1ABDC-424B-4540-B3CF-AB340CD6F7F9}" dt="2019-05-29T21:59:29.586" v="1024" actId="1076"/>
          <ac:spMkLst>
            <pc:docMk/>
            <pc:sldMk cId="181993603" sldId="261"/>
            <ac:spMk id="5" creationId="{A7D7BAD5-EBE2-44A7-BED9-09BB165128D6}"/>
          </ac:spMkLst>
        </pc:spChg>
        <pc:spChg chg="mod">
          <ac:chgData name="Angel Viveros" userId="aecb91a6eb6c2a9c" providerId="LiveId" clId="{59D1ABDC-424B-4540-B3CF-AB340CD6F7F9}" dt="2019-05-29T21:54:40.796" v="1007" actId="208"/>
          <ac:spMkLst>
            <pc:docMk/>
            <pc:sldMk cId="181993603" sldId="261"/>
            <ac:spMk id="6" creationId="{FCE63A2E-DD94-44A5-836E-2A33F9559159}"/>
          </ac:spMkLst>
        </pc:spChg>
        <pc:spChg chg="add del mod">
          <ac:chgData name="Angel Viveros" userId="aecb91a6eb6c2a9c" providerId="LiveId" clId="{59D1ABDC-424B-4540-B3CF-AB340CD6F7F9}" dt="2019-05-29T22:13:11.058" v="1116" actId="478"/>
          <ac:spMkLst>
            <pc:docMk/>
            <pc:sldMk cId="181993603" sldId="261"/>
            <ac:spMk id="7" creationId="{C2AB337B-845E-4E1D-AFF4-73F9476D749D}"/>
          </ac:spMkLst>
        </pc:spChg>
        <pc:picChg chg="mod">
          <ac:chgData name="Angel Viveros" userId="aecb91a6eb6c2a9c" providerId="LiveId" clId="{59D1ABDC-424B-4540-B3CF-AB340CD6F7F9}" dt="2019-05-29T21:59:27.544" v="1023" actId="1076"/>
          <ac:picMkLst>
            <pc:docMk/>
            <pc:sldMk cId="181993603" sldId="261"/>
            <ac:picMk id="4" creationId="{287F37BC-F94E-4CCB-AC84-621FC6748446}"/>
          </ac:picMkLst>
        </pc:picChg>
      </pc:sldChg>
      <pc:sldChg chg="addSp delSp modSp">
        <pc:chgData name="Angel Viveros" userId="aecb91a6eb6c2a9c" providerId="LiveId" clId="{59D1ABDC-424B-4540-B3CF-AB340CD6F7F9}" dt="2019-05-29T21:46:16.996" v="885" actId="1076"/>
        <pc:sldMkLst>
          <pc:docMk/>
          <pc:sldMk cId="75565700" sldId="262"/>
        </pc:sldMkLst>
        <pc:spChg chg="mod">
          <ac:chgData name="Angel Viveros" userId="aecb91a6eb6c2a9c" providerId="LiveId" clId="{59D1ABDC-424B-4540-B3CF-AB340CD6F7F9}" dt="2019-05-29T21:40:58.807" v="804" actId="1076"/>
          <ac:spMkLst>
            <pc:docMk/>
            <pc:sldMk cId="75565700" sldId="262"/>
            <ac:spMk id="2" creationId="{EA8A7ED4-89E3-49F8-BA53-86C9DE98D866}"/>
          </ac:spMkLst>
        </pc:spChg>
        <pc:spChg chg="mod">
          <ac:chgData name="Angel Viveros" userId="aecb91a6eb6c2a9c" providerId="LiveId" clId="{59D1ABDC-424B-4540-B3CF-AB340CD6F7F9}" dt="2019-05-29T21:42:43.416" v="832" actId="1076"/>
          <ac:spMkLst>
            <pc:docMk/>
            <pc:sldMk cId="75565700" sldId="262"/>
            <ac:spMk id="3" creationId="{00000000-0000-0000-0000-000000000000}"/>
          </ac:spMkLst>
        </pc:spChg>
        <pc:spChg chg="mod">
          <ac:chgData name="Angel Viveros" userId="aecb91a6eb6c2a9c" providerId="LiveId" clId="{59D1ABDC-424B-4540-B3CF-AB340CD6F7F9}" dt="2019-05-29T21:43:16.884" v="843" actId="1076"/>
          <ac:spMkLst>
            <pc:docMk/>
            <pc:sldMk cId="75565700" sldId="262"/>
            <ac:spMk id="4" creationId="{00000000-0000-0000-0000-000000000000}"/>
          </ac:spMkLst>
        </pc:spChg>
        <pc:spChg chg="mod">
          <ac:chgData name="Angel Viveros" userId="aecb91a6eb6c2a9c" providerId="LiveId" clId="{59D1ABDC-424B-4540-B3CF-AB340CD6F7F9}" dt="2019-05-29T21:46:16.996" v="885" actId="1076"/>
          <ac:spMkLst>
            <pc:docMk/>
            <pc:sldMk cId="75565700" sldId="262"/>
            <ac:spMk id="5" creationId="{00000000-0000-0000-0000-000000000000}"/>
          </ac:spMkLst>
        </pc:spChg>
        <pc:spChg chg="mod">
          <ac:chgData name="Angel Viveros" userId="aecb91a6eb6c2a9c" providerId="LiveId" clId="{59D1ABDC-424B-4540-B3CF-AB340CD6F7F9}" dt="2019-05-29T21:45:46.645" v="880" actId="1076"/>
          <ac:spMkLst>
            <pc:docMk/>
            <pc:sldMk cId="75565700" sldId="262"/>
            <ac:spMk id="6" creationId="{00000000-0000-0000-0000-000000000000}"/>
          </ac:spMkLst>
        </pc:spChg>
        <pc:spChg chg="mod">
          <ac:chgData name="Angel Viveros" userId="aecb91a6eb6c2a9c" providerId="LiveId" clId="{59D1ABDC-424B-4540-B3CF-AB340CD6F7F9}" dt="2019-05-29T21:45:56.149" v="882" actId="1076"/>
          <ac:spMkLst>
            <pc:docMk/>
            <pc:sldMk cId="75565700" sldId="262"/>
            <ac:spMk id="7" creationId="{00000000-0000-0000-0000-000000000000}"/>
          </ac:spMkLst>
        </pc:spChg>
        <pc:spChg chg="mod">
          <ac:chgData name="Angel Viveros" userId="aecb91a6eb6c2a9c" providerId="LiveId" clId="{59D1ABDC-424B-4540-B3CF-AB340CD6F7F9}" dt="2019-05-29T21:40:47.322" v="803" actId="1076"/>
          <ac:spMkLst>
            <pc:docMk/>
            <pc:sldMk cId="75565700" sldId="262"/>
            <ac:spMk id="8" creationId="{00000000-0000-0000-0000-000000000000}"/>
          </ac:spMkLst>
        </pc:spChg>
        <pc:spChg chg="mod">
          <ac:chgData name="Angel Viveros" userId="aecb91a6eb6c2a9c" providerId="LiveId" clId="{59D1ABDC-424B-4540-B3CF-AB340CD6F7F9}" dt="2019-05-29T21:46:10.877" v="884" actId="14100"/>
          <ac:spMkLst>
            <pc:docMk/>
            <pc:sldMk cId="75565700" sldId="262"/>
            <ac:spMk id="9" creationId="{00000000-0000-0000-0000-000000000000}"/>
          </ac:spMkLst>
        </pc:spChg>
        <pc:spChg chg="mod">
          <ac:chgData name="Angel Viveros" userId="aecb91a6eb6c2a9c" providerId="LiveId" clId="{59D1ABDC-424B-4540-B3CF-AB340CD6F7F9}" dt="2019-05-29T21:40:58.807" v="804" actId="1076"/>
          <ac:spMkLst>
            <pc:docMk/>
            <pc:sldMk cId="75565700" sldId="262"/>
            <ac:spMk id="11" creationId="{7EF8810B-ED61-43EB-A03C-0399F6A71F4F}"/>
          </ac:spMkLst>
        </pc:spChg>
        <pc:spChg chg="mod">
          <ac:chgData name="Angel Viveros" userId="aecb91a6eb6c2a9c" providerId="LiveId" clId="{59D1ABDC-424B-4540-B3CF-AB340CD6F7F9}" dt="2019-05-29T21:40:58.807" v="804" actId="1076"/>
          <ac:spMkLst>
            <pc:docMk/>
            <pc:sldMk cId="75565700" sldId="262"/>
            <ac:spMk id="17" creationId="{9465103B-7892-4EDA-8D8F-1A93872A3F8D}"/>
          </ac:spMkLst>
        </pc:spChg>
        <pc:spChg chg="add del mod">
          <ac:chgData name="Angel Viveros" userId="aecb91a6eb6c2a9c" providerId="LiveId" clId="{59D1ABDC-424B-4540-B3CF-AB340CD6F7F9}" dt="2019-05-29T21:38:24.338" v="749" actId="478"/>
          <ac:spMkLst>
            <pc:docMk/>
            <pc:sldMk cId="75565700" sldId="262"/>
            <ac:spMk id="18" creationId="{4B50B4D0-8D9E-4B57-AC63-E279A89BCB63}"/>
          </ac:spMkLst>
        </pc:spChg>
        <pc:spChg chg="del mod">
          <ac:chgData name="Angel Viveros" userId="aecb91a6eb6c2a9c" providerId="LiveId" clId="{59D1ABDC-424B-4540-B3CF-AB340CD6F7F9}" dt="2019-05-29T21:41:57.695" v="821" actId="478"/>
          <ac:spMkLst>
            <pc:docMk/>
            <pc:sldMk cId="75565700" sldId="262"/>
            <ac:spMk id="24" creationId="{B5260979-BAC9-42DA-9429-A2B98DB53E03}"/>
          </ac:spMkLst>
        </pc:spChg>
        <pc:spChg chg="del mod">
          <ac:chgData name="Angel Viveros" userId="aecb91a6eb6c2a9c" providerId="LiveId" clId="{59D1ABDC-424B-4540-B3CF-AB340CD6F7F9}" dt="2019-05-29T21:41:04.190" v="806" actId="478"/>
          <ac:spMkLst>
            <pc:docMk/>
            <pc:sldMk cId="75565700" sldId="262"/>
            <ac:spMk id="25" creationId="{34F3601C-EDAB-432F-87CE-0613D6B032D0}"/>
          </ac:spMkLst>
        </pc:spChg>
        <pc:spChg chg="mod">
          <ac:chgData name="Angel Viveros" userId="aecb91a6eb6c2a9c" providerId="LiveId" clId="{59D1ABDC-424B-4540-B3CF-AB340CD6F7F9}" dt="2019-05-29T21:43:27.987" v="846" actId="14100"/>
          <ac:spMkLst>
            <pc:docMk/>
            <pc:sldMk cId="75565700" sldId="262"/>
            <ac:spMk id="26" creationId="{8DB05D1D-EF3B-4C7A-8576-C2FE6BBAD61D}"/>
          </ac:spMkLst>
        </pc:spChg>
        <pc:spChg chg="add mod">
          <ac:chgData name="Angel Viveros" userId="aecb91a6eb6c2a9c" providerId="LiveId" clId="{59D1ABDC-424B-4540-B3CF-AB340CD6F7F9}" dt="2019-05-29T21:39:52.430" v="785" actId="1076"/>
          <ac:spMkLst>
            <pc:docMk/>
            <pc:sldMk cId="75565700" sldId="262"/>
            <ac:spMk id="27" creationId="{ACF2D620-A7CF-4206-9800-31900CE19490}"/>
          </ac:spMkLst>
        </pc:spChg>
        <pc:spChg chg="add mod">
          <ac:chgData name="Angel Viveros" userId="aecb91a6eb6c2a9c" providerId="LiveId" clId="{59D1ABDC-424B-4540-B3CF-AB340CD6F7F9}" dt="2019-05-29T21:39:44.411" v="783" actId="1076"/>
          <ac:spMkLst>
            <pc:docMk/>
            <pc:sldMk cId="75565700" sldId="262"/>
            <ac:spMk id="29" creationId="{F3A0B717-F1C7-4D52-AC3B-F87C0DF6E992}"/>
          </ac:spMkLst>
        </pc:spChg>
        <pc:spChg chg="add mod">
          <ac:chgData name="Angel Viveros" userId="aecb91a6eb6c2a9c" providerId="LiveId" clId="{59D1ABDC-424B-4540-B3CF-AB340CD6F7F9}" dt="2019-05-29T21:45:34.686" v="878" actId="14100"/>
          <ac:spMkLst>
            <pc:docMk/>
            <pc:sldMk cId="75565700" sldId="262"/>
            <ac:spMk id="32" creationId="{A963969A-F9AD-49AD-8EA6-F85E9BEDD72E}"/>
          </ac:spMkLst>
        </pc:spChg>
        <pc:spChg chg="add mod">
          <ac:chgData name="Angel Viveros" userId="aecb91a6eb6c2a9c" providerId="LiveId" clId="{59D1ABDC-424B-4540-B3CF-AB340CD6F7F9}" dt="2019-05-29T21:46:04.071" v="883" actId="1076"/>
          <ac:spMkLst>
            <pc:docMk/>
            <pc:sldMk cId="75565700" sldId="262"/>
            <ac:spMk id="33" creationId="{FA37052E-3938-4772-9231-69F5E3837486}"/>
          </ac:spMkLst>
        </pc:spChg>
        <pc:spChg chg="add mod">
          <ac:chgData name="Angel Viveros" userId="aecb91a6eb6c2a9c" providerId="LiveId" clId="{59D1ABDC-424B-4540-B3CF-AB340CD6F7F9}" dt="2019-05-29T21:43:19.086" v="844" actId="1076"/>
          <ac:spMkLst>
            <pc:docMk/>
            <pc:sldMk cId="75565700" sldId="262"/>
            <ac:spMk id="34" creationId="{F13ED8A8-F9B3-4F2B-89F9-F41D428A4428}"/>
          </ac:spMkLst>
        </pc:spChg>
        <pc:picChg chg="mod">
          <ac:chgData name="Angel Viveros" userId="aecb91a6eb6c2a9c" providerId="LiveId" clId="{59D1ABDC-424B-4540-B3CF-AB340CD6F7F9}" dt="2019-05-29T21:40:58.807" v="804" actId="1076"/>
          <ac:picMkLst>
            <pc:docMk/>
            <pc:sldMk cId="75565700" sldId="262"/>
            <ac:picMk id="10" creationId="{70B4E8E1-918B-4045-9EFD-28A760D4DA6A}"/>
          </ac:picMkLst>
        </pc:picChg>
        <pc:picChg chg="del mod">
          <ac:chgData name="Angel Viveros" userId="aecb91a6eb6c2a9c" providerId="LiveId" clId="{59D1ABDC-424B-4540-B3CF-AB340CD6F7F9}" dt="2019-05-29T21:36:13.270" v="675" actId="478"/>
          <ac:picMkLst>
            <pc:docMk/>
            <pc:sldMk cId="75565700" sldId="262"/>
            <ac:picMk id="13" creationId="{6C59AA6F-4669-46B9-8AB4-932B369ACC95}"/>
          </ac:picMkLst>
        </pc:picChg>
        <pc:picChg chg="add mod">
          <ac:chgData name="Angel Viveros" userId="aecb91a6eb6c2a9c" providerId="LiveId" clId="{59D1ABDC-424B-4540-B3CF-AB340CD6F7F9}" dt="2019-05-29T21:39:46.750" v="784" actId="1076"/>
          <ac:picMkLst>
            <pc:docMk/>
            <pc:sldMk cId="75565700" sldId="262"/>
            <ac:picMk id="14" creationId="{DE88BEBF-44A1-43B0-934E-BB4E38FFCD64}"/>
          </ac:picMkLst>
        </pc:picChg>
        <pc:picChg chg="del">
          <ac:chgData name="Angel Viveros" userId="aecb91a6eb6c2a9c" providerId="LiveId" clId="{59D1ABDC-424B-4540-B3CF-AB340CD6F7F9}" dt="2019-05-29T21:32:12.761" v="667" actId="478"/>
          <ac:picMkLst>
            <pc:docMk/>
            <pc:sldMk cId="75565700" sldId="262"/>
            <ac:picMk id="15" creationId="{2CD505FB-91D2-40D4-808F-6FB8AE65A8B9}"/>
          </ac:picMkLst>
        </pc:picChg>
        <pc:picChg chg="mod">
          <ac:chgData name="Angel Viveros" userId="aecb91a6eb6c2a9c" providerId="LiveId" clId="{59D1ABDC-424B-4540-B3CF-AB340CD6F7F9}" dt="2019-05-29T21:40:58.807" v="804" actId="1076"/>
          <ac:picMkLst>
            <pc:docMk/>
            <pc:sldMk cId="75565700" sldId="262"/>
            <ac:picMk id="16" creationId="{6066FD96-F8AD-4966-9B62-ECD3873682AC}"/>
          </ac:picMkLst>
        </pc:picChg>
        <pc:picChg chg="mod">
          <ac:chgData name="Angel Viveros" userId="aecb91a6eb6c2a9c" providerId="LiveId" clId="{59D1ABDC-424B-4540-B3CF-AB340CD6F7F9}" dt="2019-05-29T21:40:58.807" v="804" actId="1076"/>
          <ac:picMkLst>
            <pc:docMk/>
            <pc:sldMk cId="75565700" sldId="262"/>
            <ac:picMk id="19" creationId="{DAB0F731-A0F4-4B13-9291-8CBF52F70C5E}"/>
          </ac:picMkLst>
        </pc:picChg>
        <pc:picChg chg="mod">
          <ac:chgData name="Angel Viveros" userId="aecb91a6eb6c2a9c" providerId="LiveId" clId="{59D1ABDC-424B-4540-B3CF-AB340CD6F7F9}" dt="2019-05-29T21:40:58.807" v="804" actId="1076"/>
          <ac:picMkLst>
            <pc:docMk/>
            <pc:sldMk cId="75565700" sldId="262"/>
            <ac:picMk id="20" creationId="{FC291739-DDA4-4BDB-8E62-7A125081C7E6}"/>
          </ac:picMkLst>
        </pc:picChg>
        <pc:picChg chg="mod">
          <ac:chgData name="Angel Viveros" userId="aecb91a6eb6c2a9c" providerId="LiveId" clId="{59D1ABDC-424B-4540-B3CF-AB340CD6F7F9}" dt="2019-05-29T21:40:58.807" v="804" actId="1076"/>
          <ac:picMkLst>
            <pc:docMk/>
            <pc:sldMk cId="75565700" sldId="262"/>
            <ac:picMk id="21" creationId="{B66EBACF-881B-4A7D-93EA-90999F6B0052}"/>
          </ac:picMkLst>
        </pc:picChg>
        <pc:picChg chg="add mod ord">
          <ac:chgData name="Angel Viveros" userId="aecb91a6eb6c2a9c" providerId="LiveId" clId="{59D1ABDC-424B-4540-B3CF-AB340CD6F7F9}" dt="2019-05-29T21:39:42.433" v="782" actId="1076"/>
          <ac:picMkLst>
            <pc:docMk/>
            <pc:sldMk cId="75565700" sldId="262"/>
            <ac:picMk id="23" creationId="{8479FD08-C1D0-48E2-98A6-E6836A59CF1C}"/>
          </ac:picMkLst>
        </pc:picChg>
        <pc:picChg chg="add del">
          <ac:chgData name="Angel Viveros" userId="aecb91a6eb6c2a9c" providerId="LiveId" clId="{59D1ABDC-424B-4540-B3CF-AB340CD6F7F9}" dt="2019-05-29T21:38:28.530" v="751"/>
          <ac:picMkLst>
            <pc:docMk/>
            <pc:sldMk cId="75565700" sldId="262"/>
            <ac:picMk id="28" creationId="{0D90FF4B-01F1-4AF1-98B7-436EB6D53852}"/>
          </ac:picMkLst>
        </pc:picChg>
        <pc:picChg chg="add del mod">
          <ac:chgData name="Angel Viveros" userId="aecb91a6eb6c2a9c" providerId="LiveId" clId="{59D1ABDC-424B-4540-B3CF-AB340CD6F7F9}" dt="2019-05-29T21:38:43.472" v="768" actId="478"/>
          <ac:picMkLst>
            <pc:docMk/>
            <pc:sldMk cId="75565700" sldId="262"/>
            <ac:picMk id="1026" creationId="{E4378A18-C99E-4687-9C04-A7D0C056F233}"/>
          </ac:picMkLst>
        </pc:picChg>
        <pc:picChg chg="add del">
          <ac:chgData name="Angel Viveros" userId="aecb91a6eb6c2a9c" providerId="LiveId" clId="{59D1ABDC-424B-4540-B3CF-AB340CD6F7F9}" dt="2019-05-29T21:32:54.192" v="671"/>
          <ac:picMkLst>
            <pc:docMk/>
            <pc:sldMk cId="75565700" sldId="262"/>
            <ac:picMk id="1028" creationId="{ADE7EBFD-AE25-4BC5-82BA-31E9907C5391}"/>
          </ac:picMkLst>
        </pc:picChg>
      </pc:sldChg>
      <pc:sldChg chg="modSp">
        <pc:chgData name="Angel Viveros" userId="aecb91a6eb6c2a9c" providerId="LiveId" clId="{59D1ABDC-424B-4540-B3CF-AB340CD6F7F9}" dt="2019-05-29T21:59:49.422" v="1028" actId="20577"/>
        <pc:sldMkLst>
          <pc:docMk/>
          <pc:sldMk cId="798948610" sldId="263"/>
        </pc:sldMkLst>
        <pc:spChg chg="mod">
          <ac:chgData name="Angel Viveros" userId="aecb91a6eb6c2a9c" providerId="LiveId" clId="{59D1ABDC-424B-4540-B3CF-AB340CD6F7F9}" dt="2019-05-29T21:59:43.032" v="1027" actId="20577"/>
          <ac:spMkLst>
            <pc:docMk/>
            <pc:sldMk cId="798948610" sldId="263"/>
            <ac:spMk id="5" creationId="{5E9586B4-B6A3-4794-868B-446939D1F37D}"/>
          </ac:spMkLst>
        </pc:spChg>
        <pc:spChg chg="mod">
          <ac:chgData name="Angel Viveros" userId="aecb91a6eb6c2a9c" providerId="LiveId" clId="{59D1ABDC-424B-4540-B3CF-AB340CD6F7F9}" dt="2019-05-29T21:59:49.422" v="1028" actId="20577"/>
          <ac:spMkLst>
            <pc:docMk/>
            <pc:sldMk cId="798948610" sldId="263"/>
            <ac:spMk id="6" creationId="{6EC668A8-2B80-45D8-8CBF-67741720EF90}"/>
          </ac:spMkLst>
        </pc:spChg>
        <pc:spChg chg="mod">
          <ac:chgData name="Angel Viveros" userId="aecb91a6eb6c2a9c" providerId="LiveId" clId="{59D1ABDC-424B-4540-B3CF-AB340CD6F7F9}" dt="2019-05-29T21:54:54.030" v="1010" actId="208"/>
          <ac:spMkLst>
            <pc:docMk/>
            <pc:sldMk cId="798948610" sldId="263"/>
            <ac:spMk id="7" creationId="{DC309A97-D0CC-4AD6-BD45-37D1E82AAFFF}"/>
          </ac:spMkLst>
        </pc:spChg>
        <pc:spChg chg="mod">
          <ac:chgData name="Angel Viveros" userId="aecb91a6eb6c2a9c" providerId="LiveId" clId="{59D1ABDC-424B-4540-B3CF-AB340CD6F7F9}" dt="2019-05-29T21:54:52.222" v="1009" actId="208"/>
          <ac:spMkLst>
            <pc:docMk/>
            <pc:sldMk cId="798948610" sldId="263"/>
            <ac:spMk id="8" creationId="{A11FCBCD-5664-471E-8611-AACFCEF950D9}"/>
          </ac:spMkLst>
        </pc:spChg>
      </pc:sldChg>
      <pc:sldChg chg="addSp delSp modSp">
        <pc:chgData name="Angel Viveros" userId="aecb91a6eb6c2a9c" providerId="LiveId" clId="{59D1ABDC-424B-4540-B3CF-AB340CD6F7F9}" dt="2019-05-29T22:27:56.331" v="1237" actId="1076"/>
        <pc:sldMkLst>
          <pc:docMk/>
          <pc:sldMk cId="2762014288" sldId="264"/>
        </pc:sldMkLst>
        <pc:spChg chg="add del mod">
          <ac:chgData name="Angel Viveros" userId="aecb91a6eb6c2a9c" providerId="LiveId" clId="{59D1ABDC-424B-4540-B3CF-AB340CD6F7F9}" dt="2019-05-29T22:20:16.683" v="1150"/>
          <ac:spMkLst>
            <pc:docMk/>
            <pc:sldMk cId="2762014288" sldId="264"/>
            <ac:spMk id="3" creationId="{AAFBA361-4B05-4E89-887A-9248D7C2E65C}"/>
          </ac:spMkLst>
        </pc:spChg>
        <pc:spChg chg="mod">
          <ac:chgData name="Angel Viveros" userId="aecb91a6eb6c2a9c" providerId="LiveId" clId="{59D1ABDC-424B-4540-B3CF-AB340CD6F7F9}" dt="2019-05-29T22:21:55.110" v="1165" actId="1076"/>
          <ac:spMkLst>
            <pc:docMk/>
            <pc:sldMk cId="2762014288" sldId="264"/>
            <ac:spMk id="5" creationId="{12E71115-FD1A-49FD-A820-EE6BFAF4E351}"/>
          </ac:spMkLst>
        </pc:spChg>
        <pc:spChg chg="mod">
          <ac:chgData name="Angel Viveros" userId="aecb91a6eb6c2a9c" providerId="LiveId" clId="{59D1ABDC-424B-4540-B3CF-AB340CD6F7F9}" dt="2019-05-29T22:21:56.672" v="1166" actId="1076"/>
          <ac:spMkLst>
            <pc:docMk/>
            <pc:sldMk cId="2762014288" sldId="264"/>
            <ac:spMk id="6" creationId="{51556408-0F4E-42D1-9622-513DD6034CCA}"/>
          </ac:spMkLst>
        </pc:spChg>
        <pc:spChg chg="mod">
          <ac:chgData name="Angel Viveros" userId="aecb91a6eb6c2a9c" providerId="LiveId" clId="{59D1ABDC-424B-4540-B3CF-AB340CD6F7F9}" dt="2019-05-29T21:54:31.896" v="1004" actId="208"/>
          <ac:spMkLst>
            <pc:docMk/>
            <pc:sldMk cId="2762014288" sldId="264"/>
            <ac:spMk id="7" creationId="{0D52867B-D7FE-4B6E-94A9-CD3A627FFE18}"/>
          </ac:spMkLst>
        </pc:spChg>
        <pc:spChg chg="add del mod">
          <ac:chgData name="Angel Viveros" userId="aecb91a6eb6c2a9c" providerId="LiveId" clId="{59D1ABDC-424B-4540-B3CF-AB340CD6F7F9}" dt="2019-05-29T22:20:54.695" v="1160"/>
          <ac:spMkLst>
            <pc:docMk/>
            <pc:sldMk cId="2762014288" sldId="264"/>
            <ac:spMk id="8" creationId="{A4BCD905-DD21-4809-971E-7A404015EB2F}"/>
          </ac:spMkLst>
        </pc:spChg>
        <pc:spChg chg="mod">
          <ac:chgData name="Angel Viveros" userId="aecb91a6eb6c2a9c" providerId="LiveId" clId="{59D1ABDC-424B-4540-B3CF-AB340CD6F7F9}" dt="2019-05-29T22:22:24.765" v="1171" actId="14100"/>
          <ac:spMkLst>
            <pc:docMk/>
            <pc:sldMk cId="2762014288" sldId="264"/>
            <ac:spMk id="9" creationId="{FA9D5389-6B93-4D36-95FD-6AE0FFEA880F}"/>
          </ac:spMkLst>
        </pc:spChg>
        <pc:graphicFrameChg chg="add del mod">
          <ac:chgData name="Angel Viveros" userId="aecb91a6eb6c2a9c" providerId="LiveId" clId="{59D1ABDC-424B-4540-B3CF-AB340CD6F7F9}" dt="2019-05-29T22:20:16.683" v="1150"/>
          <ac:graphicFrameMkLst>
            <pc:docMk/>
            <pc:sldMk cId="2762014288" sldId="264"/>
            <ac:graphicFrameMk id="2" creationId="{515EB63A-E326-4EDC-95F4-E5A37F654B43}"/>
          </ac:graphicFrameMkLst>
        </pc:graphicFrameChg>
        <pc:graphicFrameChg chg="add del mod">
          <ac:chgData name="Angel Viveros" userId="aecb91a6eb6c2a9c" providerId="LiveId" clId="{59D1ABDC-424B-4540-B3CF-AB340CD6F7F9}" dt="2019-05-29T22:20:54.695" v="1160"/>
          <ac:graphicFrameMkLst>
            <pc:docMk/>
            <pc:sldMk cId="2762014288" sldId="264"/>
            <ac:graphicFrameMk id="4" creationId="{3970D10C-DCB0-4832-A765-34B7A3CE351C}"/>
          </ac:graphicFrameMkLst>
        </pc:graphicFrameChg>
        <pc:picChg chg="add del mod">
          <ac:chgData name="Angel Viveros" userId="aecb91a6eb6c2a9c" providerId="LiveId" clId="{59D1ABDC-424B-4540-B3CF-AB340CD6F7F9}" dt="2019-05-29T22:23:19.653" v="1178" actId="478"/>
          <ac:picMkLst>
            <pc:docMk/>
            <pc:sldMk cId="2762014288" sldId="264"/>
            <ac:picMk id="10" creationId="{9E98C235-0D0B-47AD-807C-D67AEEF3C756}"/>
          </ac:picMkLst>
        </pc:picChg>
        <pc:picChg chg="add del mod">
          <ac:chgData name="Angel Viveros" userId="aecb91a6eb6c2a9c" providerId="LiveId" clId="{59D1ABDC-424B-4540-B3CF-AB340CD6F7F9}" dt="2019-05-29T22:27:53.810" v="1236" actId="478"/>
          <ac:picMkLst>
            <pc:docMk/>
            <pc:sldMk cId="2762014288" sldId="264"/>
            <ac:picMk id="11" creationId="{EC7B05BB-9234-4970-895E-235763BF69CA}"/>
          </ac:picMkLst>
        </pc:picChg>
        <pc:picChg chg="add mod">
          <ac:chgData name="Angel Viveros" userId="aecb91a6eb6c2a9c" providerId="LiveId" clId="{59D1ABDC-424B-4540-B3CF-AB340CD6F7F9}" dt="2019-05-29T22:27:56.331" v="1237" actId="1076"/>
          <ac:picMkLst>
            <pc:docMk/>
            <pc:sldMk cId="2762014288" sldId="264"/>
            <ac:picMk id="12" creationId="{82A1D0A4-53BD-4A5F-B52D-5AC5215659BE}"/>
          </ac:picMkLst>
        </pc:picChg>
      </pc:sldChg>
      <pc:sldMasterChg chg="setBg modSldLayout">
        <pc:chgData name="Angel Viveros" userId="aecb91a6eb6c2a9c" providerId="LiveId" clId="{59D1ABDC-424B-4540-B3CF-AB340CD6F7F9}" dt="2019-05-29T18:08:42.566" v="207"/>
        <pc:sldMasterMkLst>
          <pc:docMk/>
          <pc:sldMasterMk cId="2053368006" sldId="2147483810"/>
        </pc:sldMasterMkLst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1379573202" sldId="2147483811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2832274955" sldId="2147483812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2758138080" sldId="2147483813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3902818597" sldId="2147483814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3357427355" sldId="2147483815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3963077585" sldId="2147483816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729287332" sldId="2147483817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3069106420" sldId="2147483818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1100882641" sldId="2147483819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4184526079" sldId="2147483820"/>
          </pc:sldLayoutMkLst>
        </pc:sldLayoutChg>
        <pc:sldLayoutChg chg="setBg">
          <pc:chgData name="Angel Viveros" userId="aecb91a6eb6c2a9c" providerId="LiveId" clId="{59D1ABDC-424B-4540-B3CF-AB340CD6F7F9}" dt="2019-05-29T18:08:42.566" v="207"/>
          <pc:sldLayoutMkLst>
            <pc:docMk/>
            <pc:sldMasterMk cId="2053368006" sldId="2147483810"/>
            <pc:sldLayoutMk cId="3897768194" sldId="214748382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rgbClr val="C00000"/>
                </a:solidFill>
              </a:rPr>
              <a:t>Magnitud</a:t>
            </a:r>
            <a:r>
              <a:rPr lang="en-US" dirty="0">
                <a:solidFill>
                  <a:srgbClr val="C00000"/>
                </a:solidFill>
              </a:rPr>
              <a:t> del </a:t>
            </a:r>
            <a:r>
              <a:rPr lang="es-MX" dirty="0">
                <a:solidFill>
                  <a:srgbClr val="C00000"/>
                </a:solidFill>
              </a:rPr>
              <a:t>problema</a:t>
            </a:r>
            <a:endParaRPr lang="en-US" dirty="0">
              <a:solidFill>
                <a:srgbClr val="C00000"/>
              </a:solidFill>
            </a:endParaRPr>
          </a:p>
        </c:rich>
      </c:tx>
      <c:layout>
        <c:manualLayout>
          <c:xMode val="edge"/>
          <c:yMode val="edge"/>
          <c:x val="0.48883926874720673"/>
          <c:y val="5.46906225230086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rgbClr val="C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2791361465450302"/>
          <c:w val="0.93892627205002799"/>
          <c:h val="0.87208638534549698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explosion val="2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tx1"/>
                </a:solidFill>
              </a:ln>
              <a:effectLst>
                <a:innerShdw blurRad="114300">
                  <a:schemeClr val="accent1">
                    <a:tint val="65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2A78-4190-A83F-04AFDF71B361}"/>
              </c:ext>
            </c:extLst>
          </c:dPt>
          <c:dPt>
            <c:idx val="1"/>
            <c:bubble3D val="0"/>
            <c:explosion val="0"/>
            <c:spPr>
              <a:solidFill>
                <a:srgbClr val="26DA51"/>
              </a:solidFill>
              <a:ln w="19050">
                <a:solidFill>
                  <a:schemeClr val="tx1"/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A78-4190-A83F-04AFDF71B361}"/>
              </c:ext>
            </c:extLst>
          </c:dPt>
          <c:dPt>
            <c:idx val="2"/>
            <c:bubble3D val="0"/>
            <c:spPr>
              <a:solidFill>
                <a:srgbClr val="CC99FF"/>
              </a:solidFill>
              <a:ln w="19050">
                <a:solidFill>
                  <a:schemeClr val="tx1"/>
                </a:solidFill>
              </a:ln>
              <a:effectLst>
                <a:innerShdw blurRad="114300">
                  <a:schemeClr val="accent1">
                    <a:shade val="65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5EB3-43B9-B554-DA2EF349B935}"/>
              </c:ext>
            </c:extLst>
          </c:dPt>
          <c:dLbls>
            <c:dLbl>
              <c:idx val="0"/>
              <c:layout>
                <c:manualLayout>
                  <c:x val="4.1010302487920605E-2"/>
                  <c:y val="-2.563622930766032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3C0C46F9-78A6-478C-9934-F05BFE7811D7}" type="CATEGORYNAME">
                      <a:rPr lang="en-US" sz="2000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4C3DE5E2-0D54-436E-B9E7-8C77A2E33B4C}" type="PERCENTAGE">
                      <a:rPr lang="en-US" sz="2000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tint val="65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tint val="65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rgbClr val="C00000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66650610962214"/>
                      <c:h val="0.265283700875668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A78-4190-A83F-04AFDF71B361}"/>
                </c:ext>
              </c:extLst>
            </c:dLbl>
            <c:dLbl>
              <c:idx val="1"/>
              <c:layout>
                <c:manualLayout>
                  <c:x val="0"/>
                  <c:y val="0.31040696336508816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7EFDB1E3-2E79-4C2A-B61A-A7363BEBA296}" type="CATEGORYNAME">
                      <a:rPr lang="en-US" sz="2000"/>
                      <a:pPr>
                        <a:defRPr/>
                      </a:pPr>
                      <a:t>[CATEGORY NAME]</a:t>
                    </a:fld>
                    <a:r>
                      <a:rPr lang="en-US" sz="2000" baseline="0" dirty="0"/>
                      <a:t>
</a:t>
                    </a:r>
                    <a:fld id="{E93DDE68-4085-4DAB-89CA-985444051B78}" type="PERCENTAGE">
                      <a:rPr lang="en-US" sz="2000" baseline="0"/>
                      <a:pPr>
                        <a:defRPr/>
                      </a:pPr>
                      <a:t>[PERCENTAGE]</a:t>
                    </a:fld>
                    <a:endParaRPr lang="en-US" sz="2000" baseline="0" dirty="0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rgbClr val="C00000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317200840729428"/>
                      <c:h val="0.2266207681717802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A78-4190-A83F-04AFDF71B361}"/>
                </c:ext>
              </c:extLst>
            </c:dLbl>
            <c:dLbl>
              <c:idx val="2"/>
              <c:layout>
                <c:manualLayout>
                  <c:x val="-0.1494382752791637"/>
                  <c:y val="0.1710866396891893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0" i="0" u="none" strike="noStrike" kern="1200" baseline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9CFBA9A4-0939-4232-961E-5D069FE710F3}" type="CATEGORYNAME">
                      <a:rPr lang="en-US" sz="2000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C880694B-6954-4913-8B4F-B003EE5A1727}" type="PERCENTAGE">
                      <a:rPr lang="en-US" sz="2400" baseline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shade val="65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shade val="65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rgbClr val="C00000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508286992847223"/>
                      <c:h val="0.2101145354055839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EB3-43B9-B554-DA2EF349B935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4472C4"/>
                </a:solidFill>
                <a:round/>
              </a:ln>
              <a:effectLst>
                <a:outerShdw blurRad="50800" dist="38100" dir="2700000" algn="tl" rotWithShape="0">
                  <a:srgbClr val="4472C4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PFC 100%</c:v>
                </c:pt>
                <c:pt idx="1">
                  <c:v>PFC 90%</c:v>
                </c:pt>
                <c:pt idx="2">
                  <c:v>PFC 80%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71.8</c:v>
                </c:pt>
                <c:pt idx="1">
                  <c:v>12.5</c:v>
                </c:pt>
                <c:pt idx="2">
                  <c:v>15.6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8-4190-A83F-04AFDF71B36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C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35DB5-C515-4D78-8985-385F41105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7231" y="1615995"/>
            <a:ext cx="11863388" cy="3437702"/>
          </a:xfrm>
        </p:spPr>
        <p:txBody>
          <a:bodyPr anchor="b"/>
          <a:lstStyle>
            <a:lvl1pPr algn="ctr">
              <a:defRPr sz="7784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C66944-4695-4266-843A-179BA3483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7231" y="5186268"/>
            <a:ext cx="11863388" cy="2383991"/>
          </a:xfrm>
        </p:spPr>
        <p:txBody>
          <a:bodyPr/>
          <a:lstStyle>
            <a:lvl1pPr marL="0" indent="0" algn="ctr">
              <a:buNone/>
              <a:defRPr sz="3114"/>
            </a:lvl1pPr>
            <a:lvl2pPr marL="593171" indent="0" algn="ctr">
              <a:buNone/>
              <a:defRPr sz="2595"/>
            </a:lvl2pPr>
            <a:lvl3pPr marL="1186343" indent="0" algn="ctr">
              <a:buNone/>
              <a:defRPr sz="2335"/>
            </a:lvl3pPr>
            <a:lvl4pPr marL="1779514" indent="0" algn="ctr">
              <a:buNone/>
              <a:defRPr sz="2076"/>
            </a:lvl4pPr>
            <a:lvl5pPr marL="2372685" indent="0" algn="ctr">
              <a:buNone/>
              <a:defRPr sz="2076"/>
            </a:lvl5pPr>
            <a:lvl6pPr marL="2965856" indent="0" algn="ctr">
              <a:buNone/>
              <a:defRPr sz="2076"/>
            </a:lvl6pPr>
            <a:lvl7pPr marL="3559028" indent="0" algn="ctr">
              <a:buNone/>
              <a:defRPr sz="2076"/>
            </a:lvl7pPr>
            <a:lvl8pPr marL="4152199" indent="0" algn="ctr">
              <a:buNone/>
              <a:defRPr sz="2076"/>
            </a:lvl8pPr>
            <a:lvl9pPr marL="4745370" indent="0" algn="ctr">
              <a:buNone/>
              <a:defRPr sz="2076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6C50EF-A01E-4F47-B1F3-D360E3ED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5B0421-566A-4677-91BD-219C8373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94CEC9-70FE-4289-B247-9DD42834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957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76D3C-B05F-4441-923F-0BB93B17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AD5B1E-9761-4289-A7B5-915DBB2C7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7820F9-86AE-4AEC-96AB-8B4BE358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A70696-EC5A-415C-B26D-8CC099F1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6CC3E-8FEC-45DD-8793-EA794D04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452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E198B0-5658-4490-8671-8EEE0E16A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319649" y="525713"/>
            <a:ext cx="3410724" cy="836797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800EEC-BB05-42FF-917E-03E658591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87477" y="525713"/>
            <a:ext cx="10034449" cy="836797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EA7DD1-5049-47D9-83AF-63DCDEA8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DFEDB5-7E4E-4ED3-A617-D445B450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8133F9-7936-4111-BD27-FDD9EEB0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776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6C902-497D-4629-922A-A30C3C65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609018-96C7-4839-B5EF-E9C5A8B7D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1D9B41-4CFA-49CA-BA90-9801AD351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46881-6DBE-4BF6-B569-7278DF56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BA8A85-1A41-4F25-A5A1-00F7519A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227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0016D-879C-4E34-9CBF-A352410F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39" y="2461707"/>
            <a:ext cx="13642896" cy="4107413"/>
          </a:xfrm>
        </p:spPr>
        <p:txBody>
          <a:bodyPr anchor="b"/>
          <a:lstStyle>
            <a:lvl1pPr>
              <a:defRPr sz="7784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9D4868-CE44-4B04-80FD-69FA1DACD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239" y="6607978"/>
            <a:ext cx="13642896" cy="2159991"/>
          </a:xfrm>
        </p:spPr>
        <p:txBody>
          <a:bodyPr/>
          <a:lstStyle>
            <a:lvl1pPr marL="0" indent="0">
              <a:buNone/>
              <a:defRPr sz="3114">
                <a:solidFill>
                  <a:schemeClr val="tx1">
                    <a:tint val="75000"/>
                  </a:schemeClr>
                </a:solidFill>
              </a:defRPr>
            </a:lvl1pPr>
            <a:lvl2pPr marL="593171" indent="0">
              <a:buNone/>
              <a:defRPr sz="2595">
                <a:solidFill>
                  <a:schemeClr val="tx1">
                    <a:tint val="75000"/>
                  </a:schemeClr>
                </a:solidFill>
              </a:defRPr>
            </a:lvl2pPr>
            <a:lvl3pPr marL="1186343" indent="0">
              <a:buNone/>
              <a:defRPr sz="2335">
                <a:solidFill>
                  <a:schemeClr val="tx1">
                    <a:tint val="75000"/>
                  </a:schemeClr>
                </a:solidFill>
              </a:defRPr>
            </a:lvl3pPr>
            <a:lvl4pPr marL="1779514" indent="0">
              <a:buNone/>
              <a:defRPr sz="2076">
                <a:solidFill>
                  <a:schemeClr val="tx1">
                    <a:tint val="75000"/>
                  </a:schemeClr>
                </a:solidFill>
              </a:defRPr>
            </a:lvl4pPr>
            <a:lvl5pPr marL="2372685" indent="0">
              <a:buNone/>
              <a:defRPr sz="2076">
                <a:solidFill>
                  <a:schemeClr val="tx1">
                    <a:tint val="75000"/>
                  </a:schemeClr>
                </a:solidFill>
              </a:defRPr>
            </a:lvl5pPr>
            <a:lvl6pPr marL="2965856" indent="0">
              <a:buNone/>
              <a:defRPr sz="2076">
                <a:solidFill>
                  <a:schemeClr val="tx1">
                    <a:tint val="75000"/>
                  </a:schemeClr>
                </a:solidFill>
              </a:defRPr>
            </a:lvl6pPr>
            <a:lvl7pPr marL="3559028" indent="0">
              <a:buNone/>
              <a:defRPr sz="2076">
                <a:solidFill>
                  <a:schemeClr val="tx1">
                    <a:tint val="75000"/>
                  </a:schemeClr>
                </a:solidFill>
              </a:defRPr>
            </a:lvl7pPr>
            <a:lvl8pPr marL="4152199" indent="0">
              <a:buNone/>
              <a:defRPr sz="2076">
                <a:solidFill>
                  <a:schemeClr val="tx1">
                    <a:tint val="75000"/>
                  </a:schemeClr>
                </a:solidFill>
              </a:defRPr>
            </a:lvl8pPr>
            <a:lvl9pPr marL="4745370" indent="0">
              <a:buNone/>
              <a:defRPr sz="20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99F9C7-B861-4AA6-8AA0-B64D46DA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96F735-4BF0-46FA-979A-1B30E740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4E6FC9-008C-42F3-9870-A8AE4DDD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813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459D16-7050-4A66-9794-543761C3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ABE93C-BE2C-48B3-95FA-BFE3F488C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7477" y="2628562"/>
            <a:ext cx="6722586" cy="626512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01F5F6-E0D2-442A-9487-6AB563751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7787" y="2628562"/>
            <a:ext cx="6722586" cy="626512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4EFB3D-6D76-45F5-A0E7-8A882EC0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021807-650B-4053-B926-026A1F0C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D94FA-B48F-4BAE-8D5D-02EBB87D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281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E9273-2AC5-49F6-A5B1-4975A969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537" y="525713"/>
            <a:ext cx="13642896" cy="190856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9BE347-28BA-42C0-9D4D-BD5475F71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9538" y="2420563"/>
            <a:ext cx="6691691" cy="1186281"/>
          </a:xfrm>
        </p:spPr>
        <p:txBody>
          <a:bodyPr anchor="b"/>
          <a:lstStyle>
            <a:lvl1pPr marL="0" indent="0">
              <a:buNone/>
              <a:defRPr sz="3114" b="1"/>
            </a:lvl1pPr>
            <a:lvl2pPr marL="593171" indent="0">
              <a:buNone/>
              <a:defRPr sz="2595" b="1"/>
            </a:lvl2pPr>
            <a:lvl3pPr marL="1186343" indent="0">
              <a:buNone/>
              <a:defRPr sz="2335" b="1"/>
            </a:lvl3pPr>
            <a:lvl4pPr marL="1779514" indent="0">
              <a:buNone/>
              <a:defRPr sz="2076" b="1"/>
            </a:lvl4pPr>
            <a:lvl5pPr marL="2372685" indent="0">
              <a:buNone/>
              <a:defRPr sz="2076" b="1"/>
            </a:lvl5pPr>
            <a:lvl6pPr marL="2965856" indent="0">
              <a:buNone/>
              <a:defRPr sz="2076" b="1"/>
            </a:lvl6pPr>
            <a:lvl7pPr marL="3559028" indent="0">
              <a:buNone/>
              <a:defRPr sz="2076" b="1"/>
            </a:lvl7pPr>
            <a:lvl8pPr marL="4152199" indent="0">
              <a:buNone/>
              <a:defRPr sz="2076" b="1"/>
            </a:lvl8pPr>
            <a:lvl9pPr marL="4745370" indent="0">
              <a:buNone/>
              <a:defRPr sz="2076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F15C3E-6083-4446-950B-CAB0F4144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9538" y="3606844"/>
            <a:ext cx="6691691" cy="530512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39C84F-E1A3-4996-898A-9E4EBE441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07786" y="2420563"/>
            <a:ext cx="6724647" cy="1186281"/>
          </a:xfrm>
        </p:spPr>
        <p:txBody>
          <a:bodyPr anchor="b"/>
          <a:lstStyle>
            <a:lvl1pPr marL="0" indent="0">
              <a:buNone/>
              <a:defRPr sz="3114" b="1"/>
            </a:lvl1pPr>
            <a:lvl2pPr marL="593171" indent="0">
              <a:buNone/>
              <a:defRPr sz="2595" b="1"/>
            </a:lvl2pPr>
            <a:lvl3pPr marL="1186343" indent="0">
              <a:buNone/>
              <a:defRPr sz="2335" b="1"/>
            </a:lvl3pPr>
            <a:lvl4pPr marL="1779514" indent="0">
              <a:buNone/>
              <a:defRPr sz="2076" b="1"/>
            </a:lvl4pPr>
            <a:lvl5pPr marL="2372685" indent="0">
              <a:buNone/>
              <a:defRPr sz="2076" b="1"/>
            </a:lvl5pPr>
            <a:lvl6pPr marL="2965856" indent="0">
              <a:buNone/>
              <a:defRPr sz="2076" b="1"/>
            </a:lvl6pPr>
            <a:lvl7pPr marL="3559028" indent="0">
              <a:buNone/>
              <a:defRPr sz="2076" b="1"/>
            </a:lvl7pPr>
            <a:lvl8pPr marL="4152199" indent="0">
              <a:buNone/>
              <a:defRPr sz="2076" b="1"/>
            </a:lvl8pPr>
            <a:lvl9pPr marL="4745370" indent="0">
              <a:buNone/>
              <a:defRPr sz="2076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8C05DC-96A6-49BF-A681-A031FE69E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07786" y="3606844"/>
            <a:ext cx="6724647" cy="530512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35CEBE-7F33-48FA-AD84-06A3A114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D313F53-E105-4DA3-94AC-5E362420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184DE5-E6D6-470F-B1C7-35DC1477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742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4A64F-1474-4B96-ADF2-10B1A7D6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E6662D-6AE4-450A-BB84-268DC188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1CFAFE-FDFE-4B4C-BED6-91127D55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C296E4-FA82-4BD2-A7AA-C7A61912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307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06FBD3-B12F-4507-9E38-DC7945D1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BF03E79-64B3-4C64-904A-E48B7AD7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DEB01A-F5B9-4979-8281-30F0D5F9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928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69212-3FB6-475D-93A3-51A180F6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538" y="658283"/>
            <a:ext cx="5101668" cy="2303992"/>
          </a:xfrm>
        </p:spPr>
        <p:txBody>
          <a:bodyPr anchor="b"/>
          <a:lstStyle>
            <a:lvl1pPr>
              <a:defRPr sz="4152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A04CC3-B6A1-48FD-8EA3-8D686F0BA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646" y="1421710"/>
            <a:ext cx="8007787" cy="7017117"/>
          </a:xfrm>
        </p:spPr>
        <p:txBody>
          <a:bodyPr/>
          <a:lstStyle>
            <a:lvl1pPr>
              <a:defRPr sz="4152"/>
            </a:lvl1pPr>
            <a:lvl2pPr>
              <a:defRPr sz="3633"/>
            </a:lvl2pPr>
            <a:lvl3pPr>
              <a:defRPr sz="3114"/>
            </a:lvl3pPr>
            <a:lvl4pPr>
              <a:defRPr sz="2595"/>
            </a:lvl4pPr>
            <a:lvl5pPr>
              <a:defRPr sz="2595"/>
            </a:lvl5pPr>
            <a:lvl6pPr>
              <a:defRPr sz="2595"/>
            </a:lvl6pPr>
            <a:lvl7pPr>
              <a:defRPr sz="2595"/>
            </a:lvl7pPr>
            <a:lvl8pPr>
              <a:defRPr sz="2595"/>
            </a:lvl8pPr>
            <a:lvl9pPr>
              <a:defRPr sz="2595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4CB4D4-3446-4A50-951D-EFBE5FE3D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9538" y="2962275"/>
            <a:ext cx="5101668" cy="5487981"/>
          </a:xfrm>
        </p:spPr>
        <p:txBody>
          <a:bodyPr/>
          <a:lstStyle>
            <a:lvl1pPr marL="0" indent="0">
              <a:buNone/>
              <a:defRPr sz="2076"/>
            </a:lvl1pPr>
            <a:lvl2pPr marL="593171" indent="0">
              <a:buNone/>
              <a:defRPr sz="1816"/>
            </a:lvl2pPr>
            <a:lvl3pPr marL="1186343" indent="0">
              <a:buNone/>
              <a:defRPr sz="1557"/>
            </a:lvl3pPr>
            <a:lvl4pPr marL="1779514" indent="0">
              <a:buNone/>
              <a:defRPr sz="1297"/>
            </a:lvl4pPr>
            <a:lvl5pPr marL="2372685" indent="0">
              <a:buNone/>
              <a:defRPr sz="1297"/>
            </a:lvl5pPr>
            <a:lvl6pPr marL="2965856" indent="0">
              <a:buNone/>
              <a:defRPr sz="1297"/>
            </a:lvl6pPr>
            <a:lvl7pPr marL="3559028" indent="0">
              <a:buNone/>
              <a:defRPr sz="1297"/>
            </a:lvl7pPr>
            <a:lvl8pPr marL="4152199" indent="0">
              <a:buNone/>
              <a:defRPr sz="1297"/>
            </a:lvl8pPr>
            <a:lvl9pPr marL="4745370" indent="0">
              <a:buNone/>
              <a:defRPr sz="129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219A31-4CBB-4932-B386-43611451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066ADE-ED44-4344-ADAA-A5468B26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24D302-A371-4767-B6A7-380EEF28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10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BCB42-96B5-4A02-881B-E9646A7E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538" y="658283"/>
            <a:ext cx="5101668" cy="2303992"/>
          </a:xfrm>
        </p:spPr>
        <p:txBody>
          <a:bodyPr anchor="b"/>
          <a:lstStyle>
            <a:lvl1pPr>
              <a:defRPr sz="4152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1373DEA-8404-4DA8-99BA-695DA075F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4646" y="1421710"/>
            <a:ext cx="8007787" cy="7017117"/>
          </a:xfrm>
        </p:spPr>
        <p:txBody>
          <a:bodyPr/>
          <a:lstStyle>
            <a:lvl1pPr marL="0" indent="0">
              <a:buNone/>
              <a:defRPr sz="4152"/>
            </a:lvl1pPr>
            <a:lvl2pPr marL="593171" indent="0">
              <a:buNone/>
              <a:defRPr sz="3633"/>
            </a:lvl2pPr>
            <a:lvl3pPr marL="1186343" indent="0">
              <a:buNone/>
              <a:defRPr sz="3114"/>
            </a:lvl3pPr>
            <a:lvl4pPr marL="1779514" indent="0">
              <a:buNone/>
              <a:defRPr sz="2595"/>
            </a:lvl4pPr>
            <a:lvl5pPr marL="2372685" indent="0">
              <a:buNone/>
              <a:defRPr sz="2595"/>
            </a:lvl5pPr>
            <a:lvl6pPr marL="2965856" indent="0">
              <a:buNone/>
              <a:defRPr sz="2595"/>
            </a:lvl6pPr>
            <a:lvl7pPr marL="3559028" indent="0">
              <a:buNone/>
              <a:defRPr sz="2595"/>
            </a:lvl7pPr>
            <a:lvl8pPr marL="4152199" indent="0">
              <a:buNone/>
              <a:defRPr sz="2595"/>
            </a:lvl8pPr>
            <a:lvl9pPr marL="4745370" indent="0">
              <a:buNone/>
              <a:defRPr sz="2595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173535-D830-488B-A9A2-A18B46F64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9538" y="2962275"/>
            <a:ext cx="5101668" cy="5487981"/>
          </a:xfrm>
        </p:spPr>
        <p:txBody>
          <a:bodyPr/>
          <a:lstStyle>
            <a:lvl1pPr marL="0" indent="0">
              <a:buNone/>
              <a:defRPr sz="2076"/>
            </a:lvl1pPr>
            <a:lvl2pPr marL="593171" indent="0">
              <a:buNone/>
              <a:defRPr sz="1816"/>
            </a:lvl2pPr>
            <a:lvl3pPr marL="1186343" indent="0">
              <a:buNone/>
              <a:defRPr sz="1557"/>
            </a:lvl3pPr>
            <a:lvl4pPr marL="1779514" indent="0">
              <a:buNone/>
              <a:defRPr sz="1297"/>
            </a:lvl4pPr>
            <a:lvl5pPr marL="2372685" indent="0">
              <a:buNone/>
              <a:defRPr sz="1297"/>
            </a:lvl5pPr>
            <a:lvl6pPr marL="2965856" indent="0">
              <a:buNone/>
              <a:defRPr sz="1297"/>
            </a:lvl6pPr>
            <a:lvl7pPr marL="3559028" indent="0">
              <a:buNone/>
              <a:defRPr sz="1297"/>
            </a:lvl7pPr>
            <a:lvl8pPr marL="4152199" indent="0">
              <a:buNone/>
              <a:defRPr sz="1297"/>
            </a:lvl8pPr>
            <a:lvl9pPr marL="4745370" indent="0">
              <a:buNone/>
              <a:defRPr sz="1297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F738F9-8CAD-47E0-80C9-4B668A0D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25C225-DF07-421C-92E6-D7DC1EBB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EF7BF4-974F-4839-9E11-C46C00AA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088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960894-D02D-4349-A0D7-A881DD44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477" y="525713"/>
            <a:ext cx="13642896" cy="190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BFEF34-5EF5-4265-AE04-E47BCF985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7477" y="2628562"/>
            <a:ext cx="13642896" cy="6265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490316-D09A-4C49-9D1B-BFD9010C4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7477" y="9151968"/>
            <a:ext cx="3559016" cy="525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9D5C-6017-4F4D-B5C8-6D9F0BA57793}" type="datetimeFigureOut">
              <a:rPr lang="es-MX" smtClean="0"/>
              <a:t>29/05/2019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0C62BC-2BC9-4F97-9B32-BDCDF5EE6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39663" y="9151968"/>
            <a:ext cx="5338524" cy="525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8E1BD9-020A-4E5B-A6C5-D36F51E6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357" y="9151968"/>
            <a:ext cx="3559016" cy="525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CD87F-A793-493E-A4DE-98193E67997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336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1186343" rtl="0" eaLnBrk="1" latinLnBrk="0" hangingPunct="1">
        <a:lnSpc>
          <a:spcPct val="90000"/>
        </a:lnSpc>
        <a:spcBef>
          <a:spcPct val="0"/>
        </a:spcBef>
        <a:buNone/>
        <a:defRPr sz="57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86" indent="-296586" algn="l" defTabSz="1186343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3" kern="1200">
          <a:solidFill>
            <a:schemeClr val="tx1"/>
          </a:solidFill>
          <a:latin typeface="+mn-lt"/>
          <a:ea typeface="+mn-ea"/>
          <a:cs typeface="+mn-cs"/>
        </a:defRPr>
      </a:lvl1pPr>
      <a:lvl2pPr marL="889757" indent="-296586" algn="l" defTabSz="118634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4" kern="1200">
          <a:solidFill>
            <a:schemeClr val="tx1"/>
          </a:solidFill>
          <a:latin typeface="+mn-lt"/>
          <a:ea typeface="+mn-ea"/>
          <a:cs typeface="+mn-cs"/>
        </a:defRPr>
      </a:lvl2pPr>
      <a:lvl3pPr marL="1482928" indent="-296586" algn="l" defTabSz="118634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099" indent="-296586" algn="l" defTabSz="118634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271" indent="-296586" algn="l" defTabSz="118634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442" indent="-296586" algn="l" defTabSz="118634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613" indent="-296586" algn="l" defTabSz="118634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785" indent="-296586" algn="l" defTabSz="118634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56" indent="-296586" algn="l" defTabSz="118634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18634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171" algn="l" defTabSz="118634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343" algn="l" defTabSz="118634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514" algn="l" defTabSz="118634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685" algn="l" defTabSz="118634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5856" algn="l" defTabSz="118634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028" algn="l" defTabSz="118634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199" algn="l" defTabSz="118634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70" algn="l" defTabSz="118634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4EB0841-8C26-46CE-8C22-3AB01690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3276" y="975188"/>
            <a:ext cx="12306587" cy="3438399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es-MX" sz="9600" dirty="0" err="1"/>
              <a:t>MultiSCID</a:t>
            </a:r>
            <a:r>
              <a:rPr lang="es-MX" sz="9600" dirty="0"/>
              <a:t> (Multi </a:t>
            </a:r>
            <a:r>
              <a:rPr lang="es-MX" sz="9600" u="sng" dirty="0"/>
              <a:t>S</a:t>
            </a:r>
            <a:r>
              <a:rPr lang="es-MX" sz="9600" dirty="0"/>
              <a:t>istema de Control por Identificación) es un sistema computarizado compuesto por tres módulos, dos dispositivos electrónicos (</a:t>
            </a:r>
            <a:r>
              <a:rPr lang="es-MX" sz="9600" dirty="0" err="1"/>
              <a:t>MultiSCID</a:t>
            </a:r>
            <a:r>
              <a:rPr lang="es-MX" sz="9600" dirty="0"/>
              <a:t> Master y </a:t>
            </a:r>
            <a:r>
              <a:rPr lang="es-MX" sz="9600" dirty="0" err="1"/>
              <a:t>MultiSCID</a:t>
            </a:r>
            <a:r>
              <a:rPr lang="es-MX" sz="9600" dirty="0"/>
              <a:t> IO) y un programa de software que permite el registro de asistencias a un centro educativo y la gestión de préstamos de libros en una biblioteca. El software está dividido en dos partes: </a:t>
            </a:r>
            <a:r>
              <a:rPr lang="es-MX" sz="9600" dirty="0" err="1"/>
              <a:t>MultiSCID</a:t>
            </a:r>
            <a:r>
              <a:rPr lang="es-MX" sz="9600" dirty="0"/>
              <a:t> escuela y </a:t>
            </a:r>
            <a:r>
              <a:rPr lang="es-MX" sz="9600" dirty="0" err="1"/>
              <a:t>MultiSCID</a:t>
            </a:r>
            <a:r>
              <a:rPr lang="es-MX" sz="9600" dirty="0"/>
              <a:t> biblioteca. Ambos utilizan la tecnología RFID (identificación por radiofrecuencia) y realizan las siguientes funciones:</a:t>
            </a:r>
            <a:endParaRPr lang="en-US" sz="9600" dirty="0"/>
          </a:p>
          <a:p>
            <a:pPr lvl="0" algn="just"/>
            <a:r>
              <a:rPr lang="es-MX" sz="9600" i="1" dirty="0" err="1"/>
              <a:t>MultiSCID</a:t>
            </a:r>
            <a:r>
              <a:rPr lang="es-MX" sz="9600" i="1" dirty="0"/>
              <a:t> Escuela:</a:t>
            </a:r>
            <a:r>
              <a:rPr lang="es-MX" sz="9600" dirty="0"/>
              <a:t> Cuando el dispositivo </a:t>
            </a:r>
            <a:r>
              <a:rPr lang="es-MX" sz="9600" dirty="0" err="1"/>
              <a:t>MultiSCID</a:t>
            </a:r>
            <a:r>
              <a:rPr lang="es-MX" sz="9600" dirty="0"/>
              <a:t> IO (Input Output) detecte algún accesorio del kit </a:t>
            </a:r>
            <a:r>
              <a:rPr lang="es-MX" sz="9600" dirty="0" err="1"/>
              <a:t>MultiSCID</a:t>
            </a:r>
            <a:r>
              <a:rPr lang="es-MX" sz="9600" dirty="0"/>
              <a:t> (tarjeta, llavero, prenda de vestir, pulsera y/o pines) activado con la tecnología RFID, se registra y se envía un correo al padre de familia o tutor informando sobre la entrada o salida del alumno de la institución educativa.</a:t>
            </a:r>
            <a:endParaRPr lang="en-US" sz="9600" dirty="0"/>
          </a:p>
          <a:p>
            <a:pPr lvl="0" algn="just"/>
            <a:r>
              <a:rPr lang="es-MX" sz="9600" i="1" dirty="0" err="1"/>
              <a:t>MultiSCID</a:t>
            </a:r>
            <a:r>
              <a:rPr lang="es-MX" sz="9600" i="1" dirty="0"/>
              <a:t> Biblioteca:</a:t>
            </a:r>
            <a:r>
              <a:rPr lang="es-MX" sz="9600" dirty="0"/>
              <a:t> Se encarga de gestionar los préstamos y devoluciones de libros en una biblioteca por medio de la tecnología RFID, de esta manera el libro y el alumno son identificados por </a:t>
            </a:r>
            <a:r>
              <a:rPr lang="es-MX" sz="9600" dirty="0" err="1"/>
              <a:t>MultiSCID</a:t>
            </a:r>
            <a:r>
              <a:rPr lang="es-MX" sz="9600" dirty="0"/>
              <a:t> Master para administrar los procesos de entradas y salidas de libros prestados a los alumnos en una biblioteca escolar.</a:t>
            </a:r>
            <a:endParaRPr lang="en-US" sz="9600" dirty="0"/>
          </a:p>
          <a:p>
            <a:pPr algn="just"/>
            <a:endParaRPr lang="es-MX" sz="9600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57EED1-1456-4970-8B55-64F1AA7063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91" y="1306242"/>
            <a:ext cx="2800985" cy="2795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4EB0841-8C26-46CE-8C22-3AB016902B39}"/>
              </a:ext>
            </a:extLst>
          </p:cNvPr>
          <p:cNvSpPr txBox="1">
            <a:spLocks/>
          </p:cNvSpPr>
          <p:nvPr/>
        </p:nvSpPr>
        <p:spPr>
          <a:xfrm>
            <a:off x="7246304" y="5813903"/>
            <a:ext cx="7464693" cy="3438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593171" rtl="0" eaLnBrk="1" latinLnBrk="0" hangingPunct="1">
              <a:spcBef>
                <a:spcPts val="1297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595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93171" indent="0" algn="ctr" defTabSz="593171" rtl="0" eaLnBrk="1" latinLnBrk="0" hangingPunct="1">
              <a:spcBef>
                <a:spcPts val="1297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335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1186343" indent="0" algn="ctr" defTabSz="593171" rtl="0" eaLnBrk="1" latinLnBrk="0" hangingPunct="1">
              <a:spcBef>
                <a:spcPts val="1297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76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779514" indent="0" algn="ctr" defTabSz="593171" rtl="0" eaLnBrk="1" latinLnBrk="0" hangingPunct="1">
              <a:spcBef>
                <a:spcPts val="1297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16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2372685" indent="0" algn="ctr" defTabSz="593171" rtl="0" eaLnBrk="1" latinLnBrk="0" hangingPunct="1">
              <a:spcBef>
                <a:spcPts val="1297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16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965856" indent="0" algn="ctr" defTabSz="593171" rtl="0" eaLnBrk="1" latinLnBrk="0" hangingPunct="1">
              <a:spcBef>
                <a:spcPts val="1297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16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3559028" indent="0" algn="ctr" defTabSz="593171" rtl="0" eaLnBrk="1" latinLnBrk="0" hangingPunct="1">
              <a:spcBef>
                <a:spcPts val="1297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16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4152199" indent="0" algn="ctr" defTabSz="593171" rtl="0" eaLnBrk="1" latinLnBrk="0" hangingPunct="1">
              <a:spcBef>
                <a:spcPts val="1297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16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4745370" indent="0" algn="ctr" defTabSz="593171" rtl="0" eaLnBrk="1" latinLnBrk="0" hangingPunct="1">
              <a:spcBef>
                <a:spcPts val="1297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16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endParaRPr lang="es-MX" dirty="0"/>
          </a:p>
          <a:p>
            <a:pPr algn="just"/>
            <a:endParaRPr lang="es-MX" dirty="0"/>
          </a:p>
          <a:p>
            <a:endParaRPr lang="es-MX" dirty="0"/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808677069"/>
              </p:ext>
            </p:extLst>
          </p:nvPr>
        </p:nvGraphicFramePr>
        <p:xfrm>
          <a:off x="799997" y="5675379"/>
          <a:ext cx="6446307" cy="3715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Conector recto de flecha 12"/>
          <p:cNvCxnSpPr>
            <a:cxnSpLocks/>
          </p:cNvCxnSpPr>
          <p:nvPr/>
        </p:nvCxnSpPr>
        <p:spPr>
          <a:xfrm flipV="1">
            <a:off x="1397000" y="7251700"/>
            <a:ext cx="1282700" cy="4995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 flipV="1">
            <a:off x="4781550" y="7911940"/>
            <a:ext cx="876300" cy="495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7374869" y="5917659"/>
            <a:ext cx="7908925" cy="37076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800" b="1" i="1" dirty="0"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¿Se puede crear un dispositivo electrónico que permita incrementar el porcentaje de Padres de Familia que Conoce (PFC) la hora de entrada y salida de su hijo en una institución educativa?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2200" b="1" i="1" dirty="0">
              <a:effectLst/>
              <a:latin typeface="Arial" panose="020B06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MX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PFC= </a:t>
            </a:r>
            <a:r>
              <a:rPr lang="es-MX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Padres de familia que conoce </a:t>
            </a:r>
            <a:r>
              <a:rPr lang="es-MX" alt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la hora de entrada y salida de su hijo en una institución educativa antes de usar </a:t>
            </a:r>
            <a:r>
              <a:rPr lang="es-MX" alt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MultiSCID</a:t>
            </a:r>
            <a:r>
              <a:rPr lang="es-MX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D26425E-0DA3-438B-85B4-588D295C589A}"/>
              </a:ext>
            </a:extLst>
          </p:cNvPr>
          <p:cNvSpPr txBox="1"/>
          <p:nvPr/>
        </p:nvSpPr>
        <p:spPr>
          <a:xfrm>
            <a:off x="2038350" y="4968858"/>
            <a:ext cx="11747500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PLANTEAMIENTO DEL PROBLEMA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CE8C92-B5B9-4D85-9837-DA1CF73C2B2A}"/>
              </a:ext>
            </a:extLst>
          </p:cNvPr>
          <p:cNvSpPr txBox="1"/>
          <p:nvPr/>
        </p:nvSpPr>
        <p:spPr>
          <a:xfrm>
            <a:off x="2227536" y="86949"/>
            <a:ext cx="11747500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GENERALIDADES DEL PROYECTO</a:t>
            </a:r>
          </a:p>
        </p:txBody>
      </p:sp>
      <p:cxnSp>
        <p:nvCxnSpPr>
          <p:cNvPr id="14" name="Conector recto de flecha 12">
            <a:extLst>
              <a:ext uri="{FF2B5EF4-FFF2-40B4-BE49-F238E27FC236}">
                <a16:creationId xmlns:a16="http://schemas.microsoft.com/office/drawing/2014/main" id="{D36CCBCC-98AA-41A0-980C-BED6E07A7BD9}"/>
              </a:ext>
            </a:extLst>
          </p:cNvPr>
          <p:cNvCxnSpPr>
            <a:cxnSpLocks/>
          </p:cNvCxnSpPr>
          <p:nvPr/>
        </p:nvCxnSpPr>
        <p:spPr>
          <a:xfrm>
            <a:off x="1993900" y="6502400"/>
            <a:ext cx="1169376" cy="1324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uadroTexto 3">
            <a:extLst>
              <a:ext uri="{FF2B5EF4-FFF2-40B4-BE49-F238E27FC236}">
                <a16:creationId xmlns:a16="http://schemas.microsoft.com/office/drawing/2014/main" id="{08642F61-C948-4278-80E0-AE77F3CF9C5E}"/>
              </a:ext>
            </a:extLst>
          </p:cNvPr>
          <p:cNvSpPr txBox="1"/>
          <p:nvPr/>
        </p:nvSpPr>
        <p:spPr>
          <a:xfrm>
            <a:off x="799997" y="9384826"/>
            <a:ext cx="525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/>
              <a:t> Figura 1: Grafica de magnitud del problema.</a:t>
            </a:r>
          </a:p>
        </p:txBody>
      </p:sp>
    </p:spTree>
    <p:extLst>
      <p:ext uri="{BB962C8B-B14F-4D97-AF65-F5344CB8AC3E}">
        <p14:creationId xmlns:p14="http://schemas.microsoft.com/office/powerpoint/2010/main" val="219250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674500F-5525-4E28-8755-B277DE4C5DDB}"/>
              </a:ext>
            </a:extLst>
          </p:cNvPr>
          <p:cNvSpPr txBox="1">
            <a:spLocks/>
          </p:cNvSpPr>
          <p:nvPr/>
        </p:nvSpPr>
        <p:spPr>
          <a:xfrm>
            <a:off x="319548" y="5588343"/>
            <a:ext cx="15282402" cy="3043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96586" indent="-296586" algn="l" defTabSz="1186343" rtl="0" eaLnBrk="1" latinLnBrk="0" hangingPunct="1">
              <a:lnSpc>
                <a:spcPct val="90000"/>
              </a:lnSpc>
              <a:spcBef>
                <a:spcPts val="1297"/>
              </a:spcBef>
              <a:buFont typeface="Arial" panose="020B0604020202020204" pitchFamily="34" charset="0"/>
              <a:buChar char="•"/>
              <a:defRPr sz="3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757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31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2928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6099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9271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2442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5613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8785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1956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674500F-5525-4E28-8755-B277DE4C5DDB}"/>
              </a:ext>
            </a:extLst>
          </p:cNvPr>
          <p:cNvSpPr txBox="1">
            <a:spLocks/>
          </p:cNvSpPr>
          <p:nvPr/>
        </p:nvSpPr>
        <p:spPr>
          <a:xfrm>
            <a:off x="319548" y="5956299"/>
            <a:ext cx="15282402" cy="3829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96586" indent="-296586" algn="l" defTabSz="1186343" rtl="0" eaLnBrk="1" latinLnBrk="0" hangingPunct="1">
              <a:lnSpc>
                <a:spcPct val="90000"/>
              </a:lnSpc>
              <a:spcBef>
                <a:spcPts val="1297"/>
              </a:spcBef>
              <a:buFont typeface="Arial" panose="020B0604020202020204" pitchFamily="34" charset="0"/>
              <a:buChar char="•"/>
              <a:defRPr sz="3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757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31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2928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6099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9271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2442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5613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8785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1956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u="sng" dirty="0"/>
              <a:t>OBJETIVO GENERAL </a:t>
            </a:r>
            <a:endParaRPr lang="es-MX" dirty="0"/>
          </a:p>
          <a:p>
            <a:pPr marL="0" indent="0" algn="just">
              <a:buNone/>
            </a:pPr>
            <a:r>
              <a:rPr lang="es-MX" sz="2400" b="1" dirty="0"/>
              <a:t>Diseñar y desarrollar un sistema computarizado que permita mantener comunicación en tiempo real con los padres de familia para informarles sobre la hora exacta de entrada y salida de sus hijos en la escuela, además gestionar los libros que son prestados y devueltos por los alumnos.</a:t>
            </a:r>
          </a:p>
          <a:p>
            <a:pPr marL="0" indent="0" algn="ctr">
              <a:buNone/>
            </a:pPr>
            <a:r>
              <a:rPr lang="es-MX" b="1" u="sng" dirty="0"/>
              <a:t>METAS</a:t>
            </a:r>
          </a:p>
          <a:p>
            <a:pPr algn="just"/>
            <a:r>
              <a:rPr lang="es-MX" sz="2400" b="1" dirty="0"/>
              <a:t>Crear una base de datos que reconozca el 100% de los usuarios de MultiSCID.</a:t>
            </a:r>
          </a:p>
          <a:p>
            <a:pPr algn="just"/>
            <a:r>
              <a:rPr lang="es-MX" sz="2400" b="1" dirty="0"/>
              <a:t>Desarrollar un dispositivo electrónico que identifique el 100% de las tarjetas RFID.</a:t>
            </a:r>
          </a:p>
          <a:p>
            <a:pPr algn="just"/>
            <a:r>
              <a:rPr lang="es-MX" sz="2400" b="1" dirty="0"/>
              <a:t>Implementar MultiSCID con el 100% de los integrantes del grupo piloto en el proceso experimental.</a:t>
            </a:r>
          </a:p>
          <a:p>
            <a:pPr marL="0" indent="0" algn="just">
              <a:buNone/>
            </a:pPr>
            <a:endParaRPr lang="es-MX" b="1" u="sng" dirty="0"/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CE54F4-D296-4378-B462-A08E31A83B36}"/>
              </a:ext>
            </a:extLst>
          </p:cNvPr>
          <p:cNvSpPr txBox="1"/>
          <p:nvPr/>
        </p:nvSpPr>
        <p:spPr>
          <a:xfrm>
            <a:off x="1435099" y="4909825"/>
            <a:ext cx="12966701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IV.OBJETIVO Y METAS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11377E-4180-493C-87C2-40ECBBBC5EF1}"/>
              </a:ext>
            </a:extLst>
          </p:cNvPr>
          <p:cNvSpPr txBox="1"/>
          <p:nvPr/>
        </p:nvSpPr>
        <p:spPr>
          <a:xfrm>
            <a:off x="1435099" y="88403"/>
            <a:ext cx="12966701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III.HIPÓTESIS</a:t>
            </a:r>
          </a:p>
        </p:txBody>
      </p:sp>
      <p:sp>
        <p:nvSpPr>
          <p:cNvPr id="2" name="Rectángulo 3">
            <a:extLst>
              <a:ext uri="{FF2B5EF4-FFF2-40B4-BE49-F238E27FC236}">
                <a16:creationId xmlns:a16="http://schemas.microsoft.com/office/drawing/2014/main" id="{30F40620-237F-4380-95F1-526C99EE2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073" y="1133126"/>
            <a:ext cx="8723759" cy="2346673"/>
          </a:xfrm>
          <a:prstGeom prst="rect">
            <a:avLst/>
          </a:prstGeom>
          <a:solidFill>
            <a:srgbClr val="C8FE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altLang="en-US" sz="2000" b="1" dirty="0">
              <a:ea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H</a:t>
            </a:r>
            <a:r>
              <a:rPr kumimoji="0" lang="es-MX" altLang="en-US" sz="20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1</a:t>
            </a:r>
            <a:r>
              <a:rPr kumimoji="0" lang="es-MX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= PFC</a:t>
            </a:r>
            <a:r>
              <a:rPr kumimoji="0" lang="es-MX" altLang="en-US" sz="20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1</a:t>
            </a:r>
            <a:r>
              <a:rPr kumimoji="0" lang="es-MX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 &gt; PFC</a:t>
            </a:r>
            <a:endParaRPr kumimoji="0" lang="es-MX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Donde:</a:t>
            </a:r>
            <a:endParaRPr kumimoji="0" lang="es-MX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PFC</a:t>
            </a:r>
            <a:r>
              <a:rPr kumimoji="0" lang="es-MX" altLang="en-US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1</a:t>
            </a:r>
            <a:r>
              <a:rPr kumimoji="0" lang="es-MX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 = Porcentaje de Padres de Familia que Conoce(PFC</a:t>
            </a:r>
            <a:r>
              <a:rPr kumimoji="0" lang="es-MX" altLang="en-US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1</a:t>
            </a:r>
            <a:r>
              <a:rPr kumimoji="0" lang="es-MX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) la hora de entrada y salida de su hijo en una institución educativa mediante </a:t>
            </a:r>
            <a:r>
              <a:rPr kumimoji="0" lang="es-MX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MultiSCID</a:t>
            </a:r>
            <a:endParaRPr kumimoji="0" lang="es-MX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PFC= Porcentaje de Padres de Familia que Conoce (PFC) la hora de entrada y salida de su hijo en una institución educativa antes de usar </a:t>
            </a:r>
            <a:r>
              <a:rPr kumimoji="0" lang="es-MX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MultiSCID</a:t>
            </a:r>
            <a:r>
              <a:rPr kumimoji="0" lang="es-MX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.</a:t>
            </a:r>
            <a:endParaRPr kumimoji="0" lang="es-MX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ángulo 5">
            <a:extLst>
              <a:ext uri="{FF2B5EF4-FFF2-40B4-BE49-F238E27FC236}">
                <a16:creationId xmlns:a16="http://schemas.microsoft.com/office/drawing/2014/main" id="{0A41265B-8DB6-4F82-85C3-9ED560997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340" y="3804529"/>
            <a:ext cx="4838700" cy="630082"/>
          </a:xfrm>
          <a:prstGeom prst="rect">
            <a:avLst/>
          </a:prstGeom>
          <a:solidFill>
            <a:srgbClr val="C8FE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H</a:t>
            </a:r>
            <a:r>
              <a:rPr kumimoji="0" lang="es-MX" altLang="en-US" sz="20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2</a:t>
            </a:r>
            <a:r>
              <a:rPr kumimoji="0" lang="es-MX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= TP &lt; 60 </a:t>
            </a:r>
            <a:r>
              <a:rPr kumimoji="0" lang="es-MX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seg</a:t>
            </a:r>
            <a:r>
              <a:rPr kumimoji="0" lang="es-MX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.</a:t>
            </a:r>
            <a:endParaRPr kumimoji="0" lang="es-MX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0531C75-AE40-4A3B-A5C0-12A0FF0B8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817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95C1765-AF42-41C3-A921-9A98BB545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17" y="1020972"/>
            <a:ext cx="438138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H</a:t>
            </a:r>
            <a:r>
              <a:rPr kumimoji="0" lang="es-MX" altLang="en-US" sz="2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1</a:t>
            </a:r>
            <a:r>
              <a:rPr kumimoji="0" lang="es-MX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: El porcentaje de Padres de Familia que Conoce (PFC) la hora de entrada y salida de su hijo en una institución educativa se puede incrementar mediante la creación e implementación de un dispositivo electrónico diseñado especialmente para ese propósito.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AA0320B-4521-4940-A9F3-DBE8DF7BE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274" y="1007803"/>
            <a:ext cx="233680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H</a:t>
            </a:r>
            <a:r>
              <a:rPr kumimoji="0" lang="es-MX" altLang="en-US" sz="2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2</a:t>
            </a:r>
            <a:r>
              <a:rPr kumimoji="0" lang="es-MX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</a:rPr>
              <a:t>: El Tiempo Promedio (TP) ocupado en el registro de préstamo y devolución de libros se puede disminuir en menos de un minuto.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4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E9586B4-B6A3-4794-868B-446939D1F37D}"/>
              </a:ext>
            </a:extLst>
          </p:cNvPr>
          <p:cNvSpPr/>
          <p:nvPr/>
        </p:nvSpPr>
        <p:spPr>
          <a:xfrm>
            <a:off x="1708150" y="1666681"/>
            <a:ext cx="11982450" cy="258146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Tecnología RFID (</a:t>
            </a:r>
            <a:r>
              <a:rPr lang="es-MX" sz="2800" dirty="0" err="1"/>
              <a:t>Léon</a:t>
            </a:r>
            <a:r>
              <a:rPr lang="es-MX" sz="2800" dirty="0"/>
              <a:t> </a:t>
            </a:r>
            <a:r>
              <a:rPr lang="es-MX" sz="2800" dirty="0" err="1"/>
              <a:t>Theremin</a:t>
            </a:r>
            <a:r>
              <a:rPr lang="es-MX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Raspberry Pi (Fundación Raspberry 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Motor de bases de datos </a:t>
            </a:r>
            <a:r>
              <a:rPr lang="es-MX" sz="2800" dirty="0" err="1"/>
              <a:t>MySQL</a:t>
            </a:r>
            <a:r>
              <a:rPr lang="es-MX" sz="2800" dirty="0"/>
              <a:t> (Michael </a:t>
            </a:r>
            <a:r>
              <a:rPr lang="es-MX" sz="2800" dirty="0" err="1"/>
              <a:t>Widenius</a:t>
            </a:r>
            <a:r>
              <a:rPr lang="es-MX" sz="2800" dirty="0"/>
              <a:t>, Allan </a:t>
            </a:r>
            <a:r>
              <a:rPr lang="es-MX" sz="2800" dirty="0" err="1"/>
              <a:t>Larsson</a:t>
            </a:r>
            <a:r>
              <a:rPr lang="es-MX" sz="2800" dirty="0"/>
              <a:t>, David </a:t>
            </a:r>
            <a:r>
              <a:rPr lang="es-MX" sz="2800" dirty="0" err="1"/>
              <a:t>Axmark</a:t>
            </a:r>
            <a:r>
              <a:rPr lang="es-MX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Lenguaje de programación Java (James Gosling)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C668A8-2B80-45D8-8CBF-67741720EF90}"/>
              </a:ext>
            </a:extLst>
          </p:cNvPr>
          <p:cNvSpPr/>
          <p:nvPr/>
        </p:nvSpPr>
        <p:spPr>
          <a:xfrm>
            <a:off x="1708150" y="5853847"/>
            <a:ext cx="11982450" cy="285254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s-MX" sz="4000" dirty="0"/>
              <a:t>Técnica 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s-MX" sz="4000" dirty="0"/>
              <a:t>Económica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s-MX" sz="4000" dirty="0"/>
              <a:t>Operativa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309A97-D0CC-4AD6-BD45-37D1E82AAFFF}"/>
              </a:ext>
            </a:extLst>
          </p:cNvPr>
          <p:cNvSpPr txBox="1"/>
          <p:nvPr/>
        </p:nvSpPr>
        <p:spPr>
          <a:xfrm>
            <a:off x="1708150" y="4937125"/>
            <a:ext cx="11982450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VI. ESTUDIO DE FACTIBILIDAD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1FCBCD-5664-471E-8611-AACFCEF950D9}"/>
              </a:ext>
            </a:extLst>
          </p:cNvPr>
          <p:cNvSpPr txBox="1"/>
          <p:nvPr/>
        </p:nvSpPr>
        <p:spPr>
          <a:xfrm>
            <a:off x="1708150" y="752361"/>
            <a:ext cx="11982450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MARCO TEÓRICO</a:t>
            </a:r>
          </a:p>
        </p:txBody>
      </p:sp>
    </p:spTree>
    <p:extLst>
      <p:ext uri="{BB962C8B-B14F-4D97-AF65-F5344CB8AC3E}">
        <p14:creationId xmlns:p14="http://schemas.microsoft.com/office/powerpoint/2010/main" val="79894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287F37BC-F94E-4CCB-AC84-621FC674844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45505" y="3657600"/>
            <a:ext cx="13926837" cy="4076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7D7BAD5-EBE2-44A7-BED9-09BB165128D6}"/>
              </a:ext>
            </a:extLst>
          </p:cNvPr>
          <p:cNvSpPr txBox="1">
            <a:spLocks/>
          </p:cNvSpPr>
          <p:nvPr/>
        </p:nvSpPr>
        <p:spPr>
          <a:xfrm>
            <a:off x="1812923" y="2139950"/>
            <a:ext cx="12192000" cy="811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86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Gráfica de Gantt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E63A2E-DD94-44A5-836E-2A33F9559159}"/>
              </a:ext>
            </a:extLst>
          </p:cNvPr>
          <p:cNvSpPr txBox="1"/>
          <p:nvPr/>
        </p:nvSpPr>
        <p:spPr>
          <a:xfrm>
            <a:off x="945507" y="643180"/>
            <a:ext cx="13926836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VII. METODOLOGÍA UTILIZADA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DA9B8-7594-4BD5-8194-ACA8DC8796AE}"/>
              </a:ext>
            </a:extLst>
          </p:cNvPr>
          <p:cNvSpPr/>
          <p:nvPr/>
        </p:nvSpPr>
        <p:spPr>
          <a:xfrm>
            <a:off x="829646" y="7846932"/>
            <a:ext cx="2668487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i="1" dirty="0"/>
              <a:t>Figura 2: Grafica de Gantt.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199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4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3304" y="3251901"/>
            <a:ext cx="4018454" cy="5499678"/>
          </a:xfrm>
          <a:prstGeom prst="rect">
            <a:avLst/>
          </a:prstGeom>
          <a:ln/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D1226CD-DA52-4AD9-9938-DFCF877464E7}"/>
              </a:ext>
            </a:extLst>
          </p:cNvPr>
          <p:cNvSpPr txBox="1">
            <a:spLocks/>
          </p:cNvSpPr>
          <p:nvPr/>
        </p:nvSpPr>
        <p:spPr>
          <a:xfrm>
            <a:off x="-402762" y="1246819"/>
            <a:ext cx="5464175" cy="944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86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b="1" dirty="0"/>
              <a:t>INVESTIGACION PREELIMINAR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D1226CD-DA52-4AD9-9938-DFCF877464E7}"/>
              </a:ext>
            </a:extLst>
          </p:cNvPr>
          <p:cNvSpPr txBox="1">
            <a:spLocks/>
          </p:cNvSpPr>
          <p:nvPr/>
        </p:nvSpPr>
        <p:spPr>
          <a:xfrm>
            <a:off x="5271279" y="1281490"/>
            <a:ext cx="5464175" cy="944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86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b="1" dirty="0"/>
              <a:t>DISEÑO DE LA APLICACION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D1226CD-DA52-4AD9-9938-DFCF877464E7}"/>
              </a:ext>
            </a:extLst>
          </p:cNvPr>
          <p:cNvSpPr txBox="1">
            <a:spLocks/>
          </p:cNvSpPr>
          <p:nvPr/>
        </p:nvSpPr>
        <p:spPr>
          <a:xfrm>
            <a:off x="9975849" y="6767975"/>
            <a:ext cx="5464175" cy="944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86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D1226CD-DA52-4AD9-9938-DFCF877464E7}"/>
              </a:ext>
            </a:extLst>
          </p:cNvPr>
          <p:cNvSpPr txBox="1">
            <a:spLocks/>
          </p:cNvSpPr>
          <p:nvPr/>
        </p:nvSpPr>
        <p:spPr>
          <a:xfrm>
            <a:off x="10688834" y="1296238"/>
            <a:ext cx="4988852" cy="944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86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b="1" dirty="0"/>
              <a:t>CODIFICACION DEL PROGRAMA</a:t>
            </a:r>
          </a:p>
        </p:txBody>
      </p:sp>
      <p:pic>
        <p:nvPicPr>
          <p:cNvPr id="20" name="image9.jpg">
            <a:extLst>
              <a:ext uri="{FF2B5EF4-FFF2-40B4-BE49-F238E27FC236}">
                <a16:creationId xmlns:a16="http://schemas.microsoft.com/office/drawing/2014/main" id="{12FB4B09-2F45-4207-92A0-14AEB4BF355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8" b="92879" l="0" r="96418">
                        <a14:foregroundMark x1="3451" y1="16295" x2="41852" y2="29183"/>
                        <a14:foregroundMark x1="3451" y1="5548" x2="42420" y2="5548"/>
                        <a14:foregroundMark x1="67104" y1="5810" x2="89690" y2="39668"/>
                        <a14:foregroundMark x1="89952" y1="13849" x2="66579" y2="39930"/>
                        <a14:foregroundMark x1="1573" y1="59021" x2="56094" y2="86675"/>
                        <a14:foregroundMark x1="65531" y1="59808" x2="93709" y2="87505"/>
                        <a14:foregroundMark x1="79467" y1="61162" x2="89690" y2="63565"/>
                        <a14:foregroundMark x1="87811" y1="17344" x2="89166" y2="32154"/>
                        <a14:foregroundMark x1="16601" y1="68676" x2="18742" y2="71647"/>
                        <a14:foregroundMark x1="45347" y1="53910" x2="64176" y2="38314"/>
                        <a14:foregroundMark x1="47226" y1="24858" x2="63084" y2="24596"/>
                        <a14:foregroundMark x1="73831" y1="10354" x2="86457" y2="14111"/>
                        <a14:foregroundMark x1="6378" y1="28659" x2="12582" y2="38314"/>
                        <a14:foregroundMark x1="18480" y1="9830" x2="23329" y2="39668"/>
                        <a14:foregroundMark x1="1573" y1="58453" x2="1573" y2="85889"/>
                        <a14:foregroundMark x1="1573" y1="85583" x2="56356" y2="86413"/>
                        <a14:foregroundMark x1="56356" y1="86413" x2="56924" y2="60332"/>
                        <a14:foregroundMark x1="1311" y1="58453" x2="56662" y2="59284"/>
                        <a14:foregroundMark x1="67104" y1="39668" x2="89428" y2="40454"/>
                        <a14:foregroundMark x1="90214" y1="40454" x2="90520" y2="6073"/>
                        <a14:foregroundMark x1="76802" y1="44211" x2="77064" y2="56313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213361" y="3024326"/>
            <a:ext cx="3531242" cy="3339066"/>
          </a:xfrm>
          <a:prstGeom prst="rect">
            <a:avLst/>
          </a:prstGeom>
          <a:ln/>
        </p:spPr>
      </p:pic>
      <p:pic>
        <p:nvPicPr>
          <p:cNvPr id="21" name="image8.jpg">
            <a:extLst>
              <a:ext uri="{FF2B5EF4-FFF2-40B4-BE49-F238E27FC236}">
                <a16:creationId xmlns:a16="http://schemas.microsoft.com/office/drawing/2014/main" id="{4A191A1D-6F8D-4848-834F-9AA8D62FC5B1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567">
                        <a14:foregroundMark x1="73580" y1="11292" x2="84889" y2="67836"/>
                        <a14:foregroundMark x1="70934" y1="64157" x2="94273" y2="84089"/>
                        <a14:foregroundMark x1="52887" y1="48246" x2="66362" y2="4790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627372" y="7125964"/>
            <a:ext cx="4650478" cy="2343594"/>
          </a:xfrm>
          <a:prstGeom prst="rect">
            <a:avLst/>
          </a:prstGeom>
          <a:ln/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251" y="3062610"/>
            <a:ext cx="3476625" cy="131445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850" y="6934441"/>
            <a:ext cx="2257425" cy="20288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161" y="4744234"/>
            <a:ext cx="2590800" cy="17621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220392" y="2435059"/>
            <a:ext cx="4290346" cy="7107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/>
          <p:cNvSpPr/>
          <p:nvPr/>
        </p:nvSpPr>
        <p:spPr>
          <a:xfrm>
            <a:off x="317358" y="2430378"/>
            <a:ext cx="4290346" cy="71120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/>
          <p:cNvSpPr/>
          <p:nvPr/>
        </p:nvSpPr>
        <p:spPr>
          <a:xfrm>
            <a:off x="5487876" y="2430379"/>
            <a:ext cx="4929472" cy="71120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FE8B7DD4-25B0-449F-A15C-E8DB85002AD1}"/>
              </a:ext>
            </a:extLst>
          </p:cNvPr>
          <p:cNvSpPr/>
          <p:nvPr/>
        </p:nvSpPr>
        <p:spPr>
          <a:xfrm>
            <a:off x="4643803" y="5484134"/>
            <a:ext cx="838461" cy="109056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E1D88B1-F448-4072-8641-8B501C74347D}"/>
              </a:ext>
            </a:extLst>
          </p:cNvPr>
          <p:cNvCxnSpPr>
            <a:cxnSpLocks/>
          </p:cNvCxnSpPr>
          <p:nvPr/>
        </p:nvCxnSpPr>
        <p:spPr>
          <a:xfrm>
            <a:off x="5487875" y="6400800"/>
            <a:ext cx="49294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C3A2CDC6-CC82-4E27-A1CA-75CE9D4430D0}"/>
              </a:ext>
            </a:extLst>
          </p:cNvPr>
          <p:cNvSpPr txBox="1">
            <a:spLocks/>
          </p:cNvSpPr>
          <p:nvPr/>
        </p:nvSpPr>
        <p:spPr>
          <a:xfrm>
            <a:off x="5511440" y="6400799"/>
            <a:ext cx="4935085" cy="821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86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MultiSCID</a:t>
            </a:r>
            <a:r>
              <a:rPr lang="es-MX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Biblioteca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6A0DFC26-39CA-4A9E-A95B-5C1DD14631CF}"/>
              </a:ext>
            </a:extLst>
          </p:cNvPr>
          <p:cNvSpPr txBox="1">
            <a:spLocks/>
          </p:cNvSpPr>
          <p:nvPr/>
        </p:nvSpPr>
        <p:spPr>
          <a:xfrm>
            <a:off x="5482264" y="2430377"/>
            <a:ext cx="4964261" cy="757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863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0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MultiSCID</a:t>
            </a:r>
            <a:r>
              <a:rPr lang="es-MX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Escuela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0AE2185-BAC0-434A-882B-034369E942A7}"/>
              </a:ext>
            </a:extLst>
          </p:cNvPr>
          <p:cNvSpPr txBox="1"/>
          <p:nvPr/>
        </p:nvSpPr>
        <p:spPr>
          <a:xfrm>
            <a:off x="876300" y="201216"/>
            <a:ext cx="14060840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VIII. DESARROLLO</a:t>
            </a:r>
          </a:p>
        </p:txBody>
      </p:sp>
      <p:sp>
        <p:nvSpPr>
          <p:cNvPr id="30" name="Flecha: hacia abajo 25">
            <a:extLst>
              <a:ext uri="{FF2B5EF4-FFF2-40B4-BE49-F238E27FC236}">
                <a16:creationId xmlns:a16="http://schemas.microsoft.com/office/drawing/2014/main" id="{82505467-5347-4F08-B97F-584CAC0345FD}"/>
              </a:ext>
            </a:extLst>
          </p:cNvPr>
          <p:cNvSpPr/>
          <p:nvPr/>
        </p:nvSpPr>
        <p:spPr>
          <a:xfrm>
            <a:off x="12873199" y="9542385"/>
            <a:ext cx="984725" cy="1150713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Flecha: a la derecha 3">
            <a:extLst>
              <a:ext uri="{FF2B5EF4-FFF2-40B4-BE49-F238E27FC236}">
                <a16:creationId xmlns:a16="http://schemas.microsoft.com/office/drawing/2014/main" id="{27A3D99C-20D4-45DD-A182-CECCD6A5512C}"/>
              </a:ext>
            </a:extLst>
          </p:cNvPr>
          <p:cNvSpPr/>
          <p:nvPr/>
        </p:nvSpPr>
        <p:spPr>
          <a:xfrm>
            <a:off x="10446525" y="5454401"/>
            <a:ext cx="820592" cy="109467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90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479FD08-C1D0-48E2-98A6-E6836A59C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92" y="2873568"/>
            <a:ext cx="2575021" cy="257502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7023" y="704980"/>
            <a:ext cx="5076931" cy="9628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4000" b="1" dirty="0"/>
              <a:t>PROCESO EXPERIMENTAL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1943241" y="1186426"/>
            <a:ext cx="2757159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96586" indent="-296586" algn="l" defTabSz="1186343" rtl="0" eaLnBrk="1" latinLnBrk="0" hangingPunct="1">
              <a:lnSpc>
                <a:spcPct val="90000"/>
              </a:lnSpc>
              <a:spcBef>
                <a:spcPts val="1297"/>
              </a:spcBef>
              <a:buFont typeface="Arial" panose="020B0604020202020204" pitchFamily="34" charset="0"/>
              <a:buChar char="•"/>
              <a:defRPr sz="3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757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31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2928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6099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9271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2442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5613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8785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1956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4000" b="1" dirty="0"/>
              <a:t>PRUEBAS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22401" y="974447"/>
            <a:ext cx="4251426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6586" indent="-296586" algn="l" defTabSz="1186343" rtl="0" eaLnBrk="1" latinLnBrk="0" hangingPunct="1">
              <a:lnSpc>
                <a:spcPct val="90000"/>
              </a:lnSpc>
              <a:spcBef>
                <a:spcPts val="1297"/>
              </a:spcBef>
              <a:buFont typeface="Arial" panose="020B0604020202020204" pitchFamily="34" charset="0"/>
              <a:buChar char="•"/>
              <a:defRPr sz="3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757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31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2928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6099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9271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2442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5613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8785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1956" indent="-296586" algn="l" defTabSz="1186343" rtl="0" eaLnBrk="1" latinLnBrk="0" hangingPunct="1">
              <a:lnSpc>
                <a:spcPct val="90000"/>
              </a:lnSpc>
              <a:spcBef>
                <a:spcPts val="649"/>
              </a:spcBef>
              <a:buFont typeface="Arial" panose="020B0604020202020204" pitchFamily="34" charset="0"/>
              <a:buChar char="•"/>
              <a:defRPr sz="2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4000" b="1" dirty="0"/>
              <a:t>DOCUMENTACIÓN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531826" y="3197979"/>
            <a:ext cx="3823855" cy="4883727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CuadroTexto 6"/>
          <p:cNvSpPr txBox="1"/>
          <p:nvPr/>
        </p:nvSpPr>
        <p:spPr>
          <a:xfrm>
            <a:off x="11558066" y="3646908"/>
            <a:ext cx="38238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i="1" u="sng" dirty="0"/>
              <a:t>PRUEBAS REALIZADAS:</a:t>
            </a:r>
          </a:p>
          <a:p>
            <a:endParaRPr lang="es-MX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200" dirty="0"/>
              <a:t>CONEXIÓN DEL PROGRAMA CON EL ARDUINO CON LA RASPBERRY.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200" dirty="0"/>
              <a:t>CONEXIÓN DE EL PROGRAMA CON LA BASE DE DATOS.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200" dirty="0"/>
              <a:t>CONEXIÓN DEL PROGRAMA AL ENVIAR UN CORREO ELECTRONICO</a:t>
            </a:r>
            <a:r>
              <a:rPr lang="es-MX" dirty="0"/>
              <a:t>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478514" y="1962150"/>
            <a:ext cx="5076931" cy="77152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323180" y="1962150"/>
            <a:ext cx="4259428" cy="77152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B4E8E1-918B-4045-9EFD-28A760D4D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 b="9481"/>
          <a:stretch/>
        </p:blipFill>
        <p:spPr>
          <a:xfrm>
            <a:off x="5695930" y="7980528"/>
            <a:ext cx="2239559" cy="147144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066FD96-F8AD-4966-9B62-ECD3873682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6" r="12012" b="22245"/>
          <a:stretch/>
        </p:blipFill>
        <p:spPr>
          <a:xfrm>
            <a:off x="8125812" y="8029122"/>
            <a:ext cx="2086636" cy="150779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AB0F731-A0F4-4B13-9291-8CBF52F70C5E}"/>
              </a:ext>
            </a:extLst>
          </p:cNvPr>
          <p:cNvPicPr/>
          <p:nvPr/>
        </p:nvPicPr>
        <p:blipFill rotWithShape="1">
          <a:blip r:embed="rId5"/>
          <a:srcRect l="5820" t="32563" r="41187" b="33008"/>
          <a:stretch/>
        </p:blipFill>
        <p:spPr bwMode="auto">
          <a:xfrm>
            <a:off x="6096759" y="6025480"/>
            <a:ext cx="4253499" cy="10001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C291739-DDA4-4BDB-8E62-7A125081C7E6}"/>
              </a:ext>
            </a:extLst>
          </p:cNvPr>
          <p:cNvPicPr/>
          <p:nvPr/>
        </p:nvPicPr>
        <p:blipFill rotWithShape="1">
          <a:blip r:embed="rId6"/>
          <a:srcRect t="9358" r="28717" b="4910"/>
          <a:stretch/>
        </p:blipFill>
        <p:spPr bwMode="auto">
          <a:xfrm>
            <a:off x="7607301" y="4439768"/>
            <a:ext cx="2587303" cy="145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n 20" descr="Resultado de imagen de aplicar encuestas">
            <a:extLst>
              <a:ext uri="{FF2B5EF4-FFF2-40B4-BE49-F238E27FC236}">
                <a16:creationId xmlns:a16="http://schemas.microsoft.com/office/drawing/2014/main" id="{B66EBACF-881B-4A7D-93EA-90999F6B005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260" y="2174697"/>
            <a:ext cx="1540934" cy="1784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A8A7ED4-89E3-49F8-BA53-86C9DE98D866}"/>
              </a:ext>
            </a:extLst>
          </p:cNvPr>
          <p:cNvSpPr/>
          <p:nvPr/>
        </p:nvSpPr>
        <p:spPr>
          <a:xfrm>
            <a:off x="5577966" y="2207027"/>
            <a:ext cx="3322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latin typeface="Arial" panose="020B0604020202020204" pitchFamily="34" charset="0"/>
                <a:ea typeface="Arial" panose="020B0604020202020204" pitchFamily="34" charset="0"/>
              </a:rPr>
              <a:t>Etapa I: </a:t>
            </a:r>
            <a:r>
              <a:rPr lang="es-MX" sz="2800" dirty="0">
                <a:latin typeface="Arial" panose="020B0604020202020204" pitchFamily="34" charset="0"/>
                <a:ea typeface="Arial" panose="020B0604020202020204" pitchFamily="34" charset="0"/>
              </a:rPr>
              <a:t> Aplicación de encuesta</a:t>
            </a:r>
            <a:endParaRPr lang="es-MX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F8810B-ED61-43EB-A03C-0399F6A71F4F}"/>
              </a:ext>
            </a:extLst>
          </p:cNvPr>
          <p:cNvSpPr/>
          <p:nvPr/>
        </p:nvSpPr>
        <p:spPr>
          <a:xfrm>
            <a:off x="5956648" y="3907902"/>
            <a:ext cx="20025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latin typeface="Arial" panose="020B0604020202020204" pitchFamily="34" charset="0"/>
                <a:ea typeface="Arial" panose="020B0604020202020204" pitchFamily="34" charset="0"/>
              </a:rPr>
              <a:t>Etapa II: </a:t>
            </a:r>
            <a:r>
              <a:rPr lang="es-MX" sz="2800" dirty="0">
                <a:latin typeface="Arial" panose="020B0604020202020204" pitchFamily="34" charset="0"/>
                <a:ea typeface="Arial" panose="020B0604020202020204" pitchFamily="34" charset="0"/>
              </a:rPr>
              <a:t>captura </a:t>
            </a:r>
          </a:p>
          <a:p>
            <a:r>
              <a:rPr lang="es-MX" sz="2800" dirty="0">
                <a:latin typeface="Arial" panose="020B0604020202020204" pitchFamily="34" charset="0"/>
                <a:ea typeface="Arial" panose="020B0604020202020204" pitchFamily="34" charset="0"/>
              </a:rPr>
              <a:t>en la </a:t>
            </a:r>
          </a:p>
          <a:p>
            <a:r>
              <a:rPr lang="es-MX" sz="2800" dirty="0">
                <a:latin typeface="Arial" panose="020B0604020202020204" pitchFamily="34" charset="0"/>
                <a:ea typeface="Arial" panose="020B0604020202020204" pitchFamily="34" charset="0"/>
              </a:rPr>
              <a:t>base de datos</a:t>
            </a:r>
            <a:endParaRPr lang="es-MX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465103B-7892-4EDA-8D8F-1A93872A3F8D}"/>
              </a:ext>
            </a:extLst>
          </p:cNvPr>
          <p:cNvSpPr/>
          <p:nvPr/>
        </p:nvSpPr>
        <p:spPr>
          <a:xfrm>
            <a:off x="5695930" y="6986284"/>
            <a:ext cx="50551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latin typeface="Arial" panose="020B0604020202020204" pitchFamily="34" charset="0"/>
                <a:ea typeface="Arial" panose="020B0604020202020204" pitchFamily="34" charset="0"/>
              </a:rPr>
              <a:t>Etapa III: </a:t>
            </a:r>
            <a:r>
              <a:rPr lang="es-MX" sz="2800" dirty="0">
                <a:latin typeface="Arial" panose="020B0604020202020204" pitchFamily="34" charset="0"/>
                <a:ea typeface="Arial" panose="020B0604020202020204" pitchFamily="34" charset="0"/>
              </a:rPr>
              <a:t>implementación de MultiSCID</a:t>
            </a:r>
            <a:endParaRPr lang="es-MX" dirty="0"/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8DB05D1D-EF3B-4C7A-8576-C2FE6BBAD61D}"/>
              </a:ext>
            </a:extLst>
          </p:cNvPr>
          <p:cNvSpPr/>
          <p:nvPr/>
        </p:nvSpPr>
        <p:spPr>
          <a:xfrm>
            <a:off x="12829457" y="-1"/>
            <a:ext cx="984725" cy="1150713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88BEBF-44A1-43B0-934E-BB4E38FFCD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95" y="5867365"/>
            <a:ext cx="2575238" cy="2575238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F2D620-A7CF-4206-9800-31900CE19490}"/>
              </a:ext>
            </a:extLst>
          </p:cNvPr>
          <p:cNvSpPr/>
          <p:nvPr/>
        </p:nvSpPr>
        <p:spPr>
          <a:xfrm>
            <a:off x="1316159" y="6779046"/>
            <a:ext cx="2263910" cy="10809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Manual </a:t>
            </a:r>
          </a:p>
          <a:p>
            <a:pPr algn="ctr"/>
            <a:r>
              <a:rPr lang="en-US" sz="2800" b="1" dirty="0"/>
              <a:t>técnico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3A0B717-F1C7-4D52-AC3B-F87C0DF6E992}"/>
              </a:ext>
            </a:extLst>
          </p:cNvPr>
          <p:cNvSpPr/>
          <p:nvPr/>
        </p:nvSpPr>
        <p:spPr>
          <a:xfrm>
            <a:off x="1336396" y="3768715"/>
            <a:ext cx="2263910" cy="108097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Manual </a:t>
            </a:r>
          </a:p>
          <a:p>
            <a:pPr algn="ctr"/>
            <a:r>
              <a:rPr lang="en-US" sz="2800" b="1" dirty="0"/>
              <a:t>Del usuario</a:t>
            </a:r>
          </a:p>
        </p:txBody>
      </p:sp>
      <p:sp>
        <p:nvSpPr>
          <p:cNvPr id="32" name="Flecha: hacia la izquierda 23">
            <a:extLst>
              <a:ext uri="{FF2B5EF4-FFF2-40B4-BE49-F238E27FC236}">
                <a16:creationId xmlns:a16="http://schemas.microsoft.com/office/drawing/2014/main" id="{A963969A-F9AD-49AD-8EA6-F85E9BEDD72E}"/>
              </a:ext>
            </a:extLst>
          </p:cNvPr>
          <p:cNvSpPr/>
          <p:nvPr/>
        </p:nvSpPr>
        <p:spPr>
          <a:xfrm>
            <a:off x="4608846" y="5031286"/>
            <a:ext cx="869668" cy="1217114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Flecha: hacia la izquierda 23">
            <a:extLst>
              <a:ext uri="{FF2B5EF4-FFF2-40B4-BE49-F238E27FC236}">
                <a16:creationId xmlns:a16="http://schemas.microsoft.com/office/drawing/2014/main" id="{FA37052E-3938-4772-9231-69F5E3837486}"/>
              </a:ext>
            </a:extLst>
          </p:cNvPr>
          <p:cNvSpPr/>
          <p:nvPr/>
        </p:nvSpPr>
        <p:spPr>
          <a:xfrm>
            <a:off x="10602451" y="5031286"/>
            <a:ext cx="834086" cy="1217114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Flecha: hacia abajo 25">
            <a:extLst>
              <a:ext uri="{FF2B5EF4-FFF2-40B4-BE49-F238E27FC236}">
                <a16:creationId xmlns:a16="http://schemas.microsoft.com/office/drawing/2014/main" id="{F13ED8A8-F9B3-4F2B-89F9-F41D428A4428}"/>
              </a:ext>
            </a:extLst>
          </p:cNvPr>
          <p:cNvSpPr/>
          <p:nvPr/>
        </p:nvSpPr>
        <p:spPr>
          <a:xfrm>
            <a:off x="12829459" y="1826097"/>
            <a:ext cx="984725" cy="1222746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56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4269305-B956-48BA-98EF-57CB010A6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7" t="12330" r="20735" b="6567"/>
          <a:stretch/>
        </p:blipFill>
        <p:spPr bwMode="auto">
          <a:xfrm>
            <a:off x="11848416" y="6407733"/>
            <a:ext cx="2953311" cy="30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3C90E9-8E7D-4A82-9E41-5CF9C4F0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01" t="52457" r="32585" b="29568"/>
          <a:stretch/>
        </p:blipFill>
        <p:spPr>
          <a:xfrm>
            <a:off x="357714" y="3225600"/>
            <a:ext cx="5217803" cy="26736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689E338-4BA1-494F-A7D8-D42211A95F26}"/>
              </a:ext>
            </a:extLst>
          </p:cNvPr>
          <p:cNvSpPr txBox="1"/>
          <p:nvPr/>
        </p:nvSpPr>
        <p:spPr>
          <a:xfrm>
            <a:off x="1065265" y="1084898"/>
            <a:ext cx="3576535" cy="18158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Etapa I: Al aplicar la encuesta se recabaron 32 firmas de consentimiento.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AC21F7C-8CFE-4855-9BDE-B409E8E9E400}"/>
              </a:ext>
            </a:extLst>
          </p:cNvPr>
          <p:cNvSpPr txBox="1"/>
          <p:nvPr/>
        </p:nvSpPr>
        <p:spPr>
          <a:xfrm>
            <a:off x="6111901" y="1084898"/>
            <a:ext cx="3594048" cy="2246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Etapa II: Se dieron de alta en la base de datos al 100% de los 32 alumnos del grupo piloto.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5CC1BD-A6E4-4D11-8D44-2EA4428C769A}"/>
              </a:ext>
            </a:extLst>
          </p:cNvPr>
          <p:cNvSpPr txBox="1"/>
          <p:nvPr/>
        </p:nvSpPr>
        <p:spPr>
          <a:xfrm>
            <a:off x="11176051" y="1084898"/>
            <a:ext cx="3594049" cy="18158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Etapa III: la implementación de MultiSCID con el grupo piloto.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70DAAC-68C8-4823-823F-8F6154D9A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333" y="3186123"/>
            <a:ext cx="5099267" cy="27131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FFD78F5-5E12-4E08-A25E-1DC2FAF56649}"/>
              </a:ext>
            </a:extLst>
          </p:cNvPr>
          <p:cNvSpPr txBox="1"/>
          <p:nvPr/>
        </p:nvSpPr>
        <p:spPr>
          <a:xfrm>
            <a:off x="13175812" y="5860416"/>
            <a:ext cx="2330763" cy="36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/>
              <a:t>Fuente: Imagen propia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0332544-E339-4612-85C6-964ADC48EC93}"/>
              </a:ext>
            </a:extLst>
          </p:cNvPr>
          <p:cNvSpPr txBox="1"/>
          <p:nvPr/>
        </p:nvSpPr>
        <p:spPr>
          <a:xfrm>
            <a:off x="1058762" y="127853"/>
            <a:ext cx="13711338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IX. ANÁLISIS DE DATOS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2A648B-7951-460D-9879-B3B42DAA1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14" y="6184641"/>
            <a:ext cx="10818337" cy="3321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859DFE-0341-4A3D-AC2F-22E1AD984156}"/>
              </a:ext>
            </a:extLst>
          </p:cNvPr>
          <p:cNvSpPr/>
          <p:nvPr/>
        </p:nvSpPr>
        <p:spPr>
          <a:xfrm>
            <a:off x="11848416" y="6898206"/>
            <a:ext cx="1047873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%72.73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B19EA4-B7A7-44D4-B980-9CE08BFADAB4}"/>
              </a:ext>
            </a:extLst>
          </p:cNvPr>
          <p:cNvSpPr/>
          <p:nvPr/>
        </p:nvSpPr>
        <p:spPr>
          <a:xfrm>
            <a:off x="13753854" y="7931061"/>
            <a:ext cx="1047873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%27.27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6654DE-1962-44E3-8A63-135A2B1E85EB}"/>
              </a:ext>
            </a:extLst>
          </p:cNvPr>
          <p:cNvSpPr/>
          <p:nvPr/>
        </p:nvSpPr>
        <p:spPr>
          <a:xfrm>
            <a:off x="11176051" y="9497315"/>
            <a:ext cx="454169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i="1" dirty="0"/>
              <a:t>Figura 3: Grafica de Resultados de la encuesta.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317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12E71115-FD1A-49FD-A820-EE6BFAF4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476" y="6527135"/>
            <a:ext cx="13642896" cy="298368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MX" sz="3300" b="1" dirty="0"/>
              <a:t>Fue posible diseñar un sistema computarizado que ayuda a incrementar la variable PFC ya que con </a:t>
            </a:r>
            <a:r>
              <a:rPr lang="es-MX" sz="3300" b="1" dirty="0" err="1"/>
              <a:t>MultiSCID</a:t>
            </a:r>
            <a:r>
              <a:rPr lang="es-MX" sz="3300" b="1" dirty="0"/>
              <a:t> se puede mantener al tanto a los padres de familia sobre la estancia (entrada y salida) de sus hijos en el plantel educativo, generando satisfacción en los padres de familia. También logra gestionar la información de una biblioteca de forma rápida y concreta, debido a que el sistema registra datos correspondientes a préstamos y entrega de libros en una biblioteca escolar; permitiendo así un fácil manejo de la información.</a:t>
            </a:r>
            <a:endParaRPr lang="en-US" sz="3300" b="1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52867B-D7FE-4B6E-94A9-CD3A627FFE18}"/>
              </a:ext>
            </a:extLst>
          </p:cNvPr>
          <p:cNvSpPr txBox="1"/>
          <p:nvPr/>
        </p:nvSpPr>
        <p:spPr>
          <a:xfrm>
            <a:off x="1087476" y="368231"/>
            <a:ext cx="13642896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X. RESULTADOS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A9D5389-6B93-4D36-95FD-6AE0FFEA880F}"/>
              </a:ext>
            </a:extLst>
          </p:cNvPr>
          <p:cNvSpPr/>
          <p:nvPr/>
        </p:nvSpPr>
        <p:spPr>
          <a:xfrm>
            <a:off x="1087476" y="1322780"/>
            <a:ext cx="136428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/>
              <a:t>Al sustituir los datos en la hipótesis estadística (H1= PFC1 &gt; PFC), se tiene que efectivamente PFC1 &gt; PFC; por lo tanto, existen elementos para aceptar la hipótesis H1. Respecto a </a:t>
            </a:r>
            <a:r>
              <a:rPr lang="es-MX" sz="2800" b="1" dirty="0" err="1"/>
              <a:t>MultiSCID</a:t>
            </a:r>
            <a:r>
              <a:rPr lang="es-MX" sz="2800" b="1" dirty="0"/>
              <a:t> Biblioteca el Tiempo Promedio (TP) empleado en el proceso experimental con el grupo piloto es de 21 segundos. Y en base a los datos obtenidos, se puede afirmar que existen elementos para aceptar la H2, dado que  TP &lt; 60 segundos.</a:t>
            </a:r>
            <a:endParaRPr lang="en-US" sz="28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1556408-0F4E-42D1-9622-513DD6034CCA}"/>
              </a:ext>
            </a:extLst>
          </p:cNvPr>
          <p:cNvSpPr txBox="1"/>
          <p:nvPr/>
        </p:nvSpPr>
        <p:spPr>
          <a:xfrm>
            <a:off x="1087476" y="5609555"/>
            <a:ext cx="13642896" cy="830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XI. CONCLUSIONES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A1D0A4-53BD-4A5F-B52D-5AC52156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79" y="3569549"/>
            <a:ext cx="10802689" cy="17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4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</TotalTime>
  <Words>936</Words>
  <Application>Microsoft Office PowerPoint</Application>
  <PresentationFormat>Custom</PresentationFormat>
  <Paragraphs>77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 3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GENERALIDADES DEL PROYECTO</dc:title>
  <dc:creator>Admin</dc:creator>
  <cp:lastModifiedBy>Angel Viveros</cp:lastModifiedBy>
  <cp:revision>63</cp:revision>
  <dcterms:created xsi:type="dcterms:W3CDTF">2019-02-27T19:02:09Z</dcterms:created>
  <dcterms:modified xsi:type="dcterms:W3CDTF">2019-05-29T22:28:28Z</dcterms:modified>
</cp:coreProperties>
</file>